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3C156-4BF7-46A2-9DDF-BBBF0B6AAFD4}" v="84" dt="2021-11-28T20:14:32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hay Dwivedi" userId="b24a2bcb58b344f4" providerId="LiveId" clId="{6BB3C156-4BF7-46A2-9DDF-BBBF0B6AAFD4}"/>
    <pc:docChg chg="undo custSel addSld modSld addMainMaster delMainMaster">
      <pc:chgData name="Aashay Dwivedi" userId="b24a2bcb58b344f4" providerId="LiveId" clId="{6BB3C156-4BF7-46A2-9DDF-BBBF0B6AAFD4}" dt="2021-11-28T20:15:56.210" v="2149" actId="1076"/>
      <pc:docMkLst>
        <pc:docMk/>
      </pc:docMkLst>
      <pc:sldChg chg="addSp delSp modSp new mod setBg modClrScheme chgLayout">
        <pc:chgData name="Aashay Dwivedi" userId="b24a2bcb58b344f4" providerId="LiveId" clId="{6BB3C156-4BF7-46A2-9DDF-BBBF0B6AAFD4}" dt="2021-11-28T19:35:13.498" v="100" actId="26606"/>
        <pc:sldMkLst>
          <pc:docMk/>
          <pc:sldMk cId="3998652787" sldId="256"/>
        </pc:sldMkLst>
        <pc:spChg chg="mod or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2" creationId="{38604F51-9036-4807-98C9-CAEB2D90C1EC}"/>
          </ac:spMkLst>
        </pc:spChg>
        <pc:spChg chg="del mod">
          <ac:chgData name="Aashay Dwivedi" userId="b24a2bcb58b344f4" providerId="LiveId" clId="{6BB3C156-4BF7-46A2-9DDF-BBBF0B6AAFD4}" dt="2021-11-28T19:35:07.293" v="99" actId="700"/>
          <ac:spMkLst>
            <pc:docMk/>
            <pc:sldMk cId="3998652787" sldId="256"/>
            <ac:spMk id="3" creationId="{3495E2BD-153F-4260-B51C-725AEABE83C5}"/>
          </ac:spMkLst>
        </pc:spChg>
        <pc:spChg chg="ad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8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10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12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14" creationId="{A21C8291-E3D5-4240-8FF4-E5213CBCC453}"/>
          </ac:spMkLst>
        </pc:spChg>
        <pc:spChg chg="add">
          <ac:chgData name="Aashay Dwivedi" userId="b24a2bcb58b344f4" providerId="LiveId" clId="{6BB3C156-4BF7-46A2-9DDF-BBBF0B6AAFD4}" dt="2021-11-28T19:35:13.498" v="100" actId="26606"/>
          <ac:spMkLst>
            <pc:docMk/>
            <pc:sldMk cId="3998652787" sldId="256"/>
            <ac:spMk id="16" creationId="{08B44AFE-C181-7047-8CC9-CA00BD385EEA}"/>
          </ac:spMkLst>
        </pc:spChg>
        <pc:picChg chg="add">
          <ac:chgData name="Aashay Dwivedi" userId="b24a2bcb58b344f4" providerId="LiveId" clId="{6BB3C156-4BF7-46A2-9DDF-BBBF0B6AAFD4}" dt="2021-11-28T19:35:13.498" v="100" actId="26606"/>
          <ac:picMkLst>
            <pc:docMk/>
            <pc:sldMk cId="3998652787" sldId="256"/>
            <ac:picMk id="4" creationId="{ABF79267-4BAC-4C49-92D6-DF8B42FDFFBF}"/>
          </ac:picMkLst>
        </pc:picChg>
      </pc:sldChg>
      <pc:sldChg chg="addSp delSp modSp new mod setBg modClrScheme chgLayout">
        <pc:chgData name="Aashay Dwivedi" userId="b24a2bcb58b344f4" providerId="LiveId" clId="{6BB3C156-4BF7-46A2-9DDF-BBBF0B6AAFD4}" dt="2021-11-28T19:36:47.960" v="185" actId="26606"/>
        <pc:sldMkLst>
          <pc:docMk/>
          <pc:sldMk cId="3765864476" sldId="257"/>
        </pc:sldMkLst>
        <pc:spChg chg="mod ord">
          <ac:chgData name="Aashay Dwivedi" userId="b24a2bcb58b344f4" providerId="LiveId" clId="{6BB3C156-4BF7-46A2-9DDF-BBBF0B6AAFD4}" dt="2021-11-28T19:36:47.960" v="185" actId="26606"/>
          <ac:spMkLst>
            <pc:docMk/>
            <pc:sldMk cId="3765864476" sldId="257"/>
            <ac:spMk id="2" creationId="{8D3B66AD-6CF1-4FA5-A0F1-BA49CD243F26}"/>
          </ac:spMkLst>
        </pc:spChg>
        <pc:spChg chg="add del mod ord">
          <ac:chgData name="Aashay Dwivedi" userId="b24a2bcb58b344f4" providerId="LiveId" clId="{6BB3C156-4BF7-46A2-9DDF-BBBF0B6AAFD4}" dt="2021-11-28T19:36:47.960" v="185" actId="26606"/>
          <ac:spMkLst>
            <pc:docMk/>
            <pc:sldMk cId="3765864476" sldId="257"/>
            <ac:spMk id="3" creationId="{DF635030-B2ED-4A0E-A3A3-3824546DE684}"/>
          </ac:spMkLst>
        </pc:spChg>
        <pc:spChg chg="add">
          <ac:chgData name="Aashay Dwivedi" userId="b24a2bcb58b344f4" providerId="LiveId" clId="{6BB3C156-4BF7-46A2-9DDF-BBBF0B6AAFD4}" dt="2021-11-28T19:36:47.960" v="185" actId="26606"/>
          <ac:spMkLst>
            <pc:docMk/>
            <pc:sldMk cId="3765864476" sldId="257"/>
            <ac:spMk id="9" creationId="{23BB7E73-E730-42EA-AACE-D1E323EA547E}"/>
          </ac:spMkLst>
        </pc:spChg>
        <pc:spChg chg="add">
          <ac:chgData name="Aashay Dwivedi" userId="b24a2bcb58b344f4" providerId="LiveId" clId="{6BB3C156-4BF7-46A2-9DDF-BBBF0B6AAFD4}" dt="2021-11-28T19:36:47.960" v="185" actId="26606"/>
          <ac:spMkLst>
            <pc:docMk/>
            <pc:sldMk cId="3765864476" sldId="257"/>
            <ac:spMk id="11" creationId="{F1F6C2E9-B316-4410-88E5-74F044FC3575}"/>
          </ac:spMkLst>
        </pc:spChg>
        <pc:spChg chg="add">
          <ac:chgData name="Aashay Dwivedi" userId="b24a2bcb58b344f4" providerId="LiveId" clId="{6BB3C156-4BF7-46A2-9DDF-BBBF0B6AAFD4}" dt="2021-11-28T19:36:47.960" v="185" actId="26606"/>
          <ac:spMkLst>
            <pc:docMk/>
            <pc:sldMk cId="3765864476" sldId="257"/>
            <ac:spMk id="13" creationId="{83D07262-43A6-451F-9B19-77B943C6399D}"/>
          </ac:spMkLst>
        </pc:spChg>
        <pc:graphicFrameChg chg="add">
          <ac:chgData name="Aashay Dwivedi" userId="b24a2bcb58b344f4" providerId="LiveId" clId="{6BB3C156-4BF7-46A2-9DDF-BBBF0B6AAFD4}" dt="2021-11-28T19:36:47.960" v="185" actId="26606"/>
          <ac:graphicFrameMkLst>
            <pc:docMk/>
            <pc:sldMk cId="3765864476" sldId="257"/>
            <ac:graphicFrameMk id="5" creationId="{53AE4705-C410-4693-AC6C-8A57C17D2BE9}"/>
          </ac:graphicFrameMkLst>
        </pc:graphicFrameChg>
      </pc:sldChg>
      <pc:sldChg chg="addSp delSp modSp new mod setBg">
        <pc:chgData name="Aashay Dwivedi" userId="b24a2bcb58b344f4" providerId="LiveId" clId="{6BB3C156-4BF7-46A2-9DDF-BBBF0B6AAFD4}" dt="2021-11-28T19:37:55.710" v="209" actId="26606"/>
        <pc:sldMkLst>
          <pc:docMk/>
          <pc:sldMk cId="906352558" sldId="258"/>
        </pc:sldMkLst>
        <pc:spChg chg="mo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" creationId="{5A3CB18C-DE9F-45BA-8E07-5FEB20BDB6AD}"/>
          </ac:spMkLst>
        </pc:spChg>
        <pc:spChg chg="add del mo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3" creationId="{A20AABEC-9F9A-4A64-9784-13568EDBF0D3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9" creationId="{2D03A0B2-4A2F-D846-A5E6-FB7CB9A031F7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11" creationId="{7F573F1D-73A7-FB41-BCAD-FC9AA7DEF4F5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13" creationId="{A88F843D-1C1B-C740-AC27-E3238D0F5F47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15" creationId="{44037D61-FFBD-0342-90C5-D1AD7C899B44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17" creationId="{D5B0F748-7FA7-4DDF-89A3-7F1D8EE1F7C0}"/>
          </ac:spMkLst>
        </pc:spChg>
        <pc:spChg chg="add del">
          <ac:chgData name="Aashay Dwivedi" userId="b24a2bcb58b344f4" providerId="LiveId" clId="{6BB3C156-4BF7-46A2-9DDF-BBBF0B6AAFD4}" dt="2021-11-28T19:37:55.693" v="208" actId="26606"/>
          <ac:spMkLst>
            <pc:docMk/>
            <pc:sldMk cId="906352558" sldId="258"/>
            <ac:spMk id="19" creationId="{1903E872-C07A-4030-B584-D321D40CABB6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1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2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3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5" creationId="{44037D61-FFBD-0342-90C5-D1AD7C899B44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6" creationId="{D5B0F748-7FA7-4DDF-89A3-7F1D8EE1F7C0}"/>
          </ac:spMkLst>
        </pc:spChg>
        <pc:spChg chg="add">
          <ac:chgData name="Aashay Dwivedi" userId="b24a2bcb58b344f4" providerId="LiveId" clId="{6BB3C156-4BF7-46A2-9DDF-BBBF0B6AAFD4}" dt="2021-11-28T19:37:55.710" v="209" actId="26606"/>
          <ac:spMkLst>
            <pc:docMk/>
            <pc:sldMk cId="906352558" sldId="258"/>
            <ac:spMk id="27" creationId="{1903E872-C07A-4030-B584-D321D40CABB6}"/>
          </ac:spMkLst>
        </pc:spChg>
        <pc:picChg chg="add del">
          <ac:chgData name="Aashay Dwivedi" userId="b24a2bcb58b344f4" providerId="LiveId" clId="{6BB3C156-4BF7-46A2-9DDF-BBBF0B6AAFD4}" dt="2021-11-28T19:37:55.693" v="208" actId="26606"/>
          <ac:picMkLst>
            <pc:docMk/>
            <pc:sldMk cId="906352558" sldId="258"/>
            <ac:picMk id="5" creationId="{847C6204-6652-4A00-9081-7C1BEA3C36D5}"/>
          </ac:picMkLst>
        </pc:picChg>
        <pc:picChg chg="add">
          <ac:chgData name="Aashay Dwivedi" userId="b24a2bcb58b344f4" providerId="LiveId" clId="{6BB3C156-4BF7-46A2-9DDF-BBBF0B6AAFD4}" dt="2021-11-28T19:37:55.710" v="209" actId="26606"/>
          <ac:picMkLst>
            <pc:docMk/>
            <pc:sldMk cId="906352558" sldId="258"/>
            <ac:picMk id="24" creationId="{BEE97342-4285-42D7-88C7-52A5B95FC047}"/>
          </ac:picMkLst>
        </pc:picChg>
      </pc:sldChg>
      <pc:sldChg chg="delSp modSp new mod">
        <pc:chgData name="Aashay Dwivedi" userId="b24a2bcb58b344f4" providerId="LiveId" clId="{6BB3C156-4BF7-46A2-9DDF-BBBF0B6AAFD4}" dt="2021-11-28T19:41:36.323" v="554" actId="255"/>
        <pc:sldMkLst>
          <pc:docMk/>
          <pc:sldMk cId="945192199" sldId="259"/>
        </pc:sldMkLst>
        <pc:spChg chg="del">
          <ac:chgData name="Aashay Dwivedi" userId="b24a2bcb58b344f4" providerId="LiveId" clId="{6BB3C156-4BF7-46A2-9DDF-BBBF0B6AAFD4}" dt="2021-11-28T19:38:07.353" v="211" actId="21"/>
          <ac:spMkLst>
            <pc:docMk/>
            <pc:sldMk cId="945192199" sldId="259"/>
            <ac:spMk id="2" creationId="{C75A71A5-C17B-440D-BC4D-F3D51020462C}"/>
          </ac:spMkLst>
        </pc:spChg>
        <pc:spChg chg="mod">
          <ac:chgData name="Aashay Dwivedi" userId="b24a2bcb58b344f4" providerId="LiveId" clId="{6BB3C156-4BF7-46A2-9DDF-BBBF0B6AAFD4}" dt="2021-11-28T19:41:36.323" v="554" actId="255"/>
          <ac:spMkLst>
            <pc:docMk/>
            <pc:sldMk cId="945192199" sldId="259"/>
            <ac:spMk id="3" creationId="{B7A02A5B-0962-4E03-887E-FC6D0DE207F8}"/>
          </ac:spMkLst>
        </pc:spChg>
      </pc:sldChg>
      <pc:sldChg chg="addSp delSp modSp new mod setBg">
        <pc:chgData name="Aashay Dwivedi" userId="b24a2bcb58b344f4" providerId="LiveId" clId="{6BB3C156-4BF7-46A2-9DDF-BBBF0B6AAFD4}" dt="2021-11-28T19:42:47.727" v="734" actId="26606"/>
        <pc:sldMkLst>
          <pc:docMk/>
          <pc:sldMk cId="2652061790" sldId="260"/>
        </pc:sldMkLst>
        <pc:spChg chg="mod">
          <ac:chgData name="Aashay Dwivedi" userId="b24a2bcb58b344f4" providerId="LiveId" clId="{6BB3C156-4BF7-46A2-9DDF-BBBF0B6AAFD4}" dt="2021-11-28T19:42:47.727" v="734" actId="26606"/>
          <ac:spMkLst>
            <pc:docMk/>
            <pc:sldMk cId="2652061790" sldId="260"/>
            <ac:spMk id="2" creationId="{78A126E8-D640-4AF8-835B-AC0870144597}"/>
          </ac:spMkLst>
        </pc:spChg>
        <pc:spChg chg="del mod">
          <ac:chgData name="Aashay Dwivedi" userId="b24a2bcb58b344f4" providerId="LiveId" clId="{6BB3C156-4BF7-46A2-9DDF-BBBF0B6AAFD4}" dt="2021-11-28T19:42:47.727" v="734" actId="26606"/>
          <ac:spMkLst>
            <pc:docMk/>
            <pc:sldMk cId="2652061790" sldId="260"/>
            <ac:spMk id="3" creationId="{9A04C333-E89A-4982-8B4E-715B7D7126F4}"/>
          </ac:spMkLst>
        </pc:spChg>
        <pc:spChg chg="add">
          <ac:chgData name="Aashay Dwivedi" userId="b24a2bcb58b344f4" providerId="LiveId" clId="{6BB3C156-4BF7-46A2-9DDF-BBBF0B6AAFD4}" dt="2021-11-28T19:42:47.727" v="734" actId="26606"/>
          <ac:spMkLst>
            <pc:docMk/>
            <pc:sldMk cId="2652061790" sldId="260"/>
            <ac:spMk id="9" creationId="{C868C70C-E5C4-CD47-888C-FCB3373B6D38}"/>
          </ac:spMkLst>
        </pc:spChg>
        <pc:spChg chg="add">
          <ac:chgData name="Aashay Dwivedi" userId="b24a2bcb58b344f4" providerId="LiveId" clId="{6BB3C156-4BF7-46A2-9DDF-BBBF0B6AAFD4}" dt="2021-11-28T19:42:47.727" v="734" actId="26606"/>
          <ac:spMkLst>
            <pc:docMk/>
            <pc:sldMk cId="2652061790" sldId="260"/>
            <ac:spMk id="11" creationId="{15A8DDA3-B4FC-D445-AA06-C92ABAE24BAB}"/>
          </ac:spMkLst>
        </pc:spChg>
        <pc:spChg chg="add">
          <ac:chgData name="Aashay Dwivedi" userId="b24a2bcb58b344f4" providerId="LiveId" clId="{6BB3C156-4BF7-46A2-9DDF-BBBF0B6AAFD4}" dt="2021-11-28T19:42:47.727" v="734" actId="26606"/>
          <ac:spMkLst>
            <pc:docMk/>
            <pc:sldMk cId="2652061790" sldId="260"/>
            <ac:spMk id="13" creationId="{9FD0692D-A304-5E4A-BCD9-C00690321FBC}"/>
          </ac:spMkLst>
        </pc:spChg>
        <pc:graphicFrameChg chg="add">
          <ac:chgData name="Aashay Dwivedi" userId="b24a2bcb58b344f4" providerId="LiveId" clId="{6BB3C156-4BF7-46A2-9DDF-BBBF0B6AAFD4}" dt="2021-11-28T19:42:47.727" v="734" actId="26606"/>
          <ac:graphicFrameMkLst>
            <pc:docMk/>
            <pc:sldMk cId="2652061790" sldId="260"/>
            <ac:graphicFrameMk id="5" creationId="{8E5ADC22-6FFD-4ED8-9CFE-24C77A7DF91B}"/>
          </ac:graphicFrameMkLst>
        </pc:graphicFrameChg>
      </pc:sldChg>
      <pc:sldChg chg="addSp delSp modSp new mod setBg">
        <pc:chgData name="Aashay Dwivedi" userId="b24a2bcb58b344f4" providerId="LiveId" clId="{6BB3C156-4BF7-46A2-9DDF-BBBF0B6AAFD4}" dt="2021-11-28T19:44:38.294" v="812" actId="26606"/>
        <pc:sldMkLst>
          <pc:docMk/>
          <pc:sldMk cId="1393577170" sldId="261"/>
        </pc:sldMkLst>
        <pc:spChg chg="mod">
          <ac:chgData name="Aashay Dwivedi" userId="b24a2bcb58b344f4" providerId="LiveId" clId="{6BB3C156-4BF7-46A2-9DDF-BBBF0B6AAFD4}" dt="2021-11-28T19:44:32.981" v="811" actId="20577"/>
          <ac:spMkLst>
            <pc:docMk/>
            <pc:sldMk cId="1393577170" sldId="261"/>
            <ac:spMk id="2" creationId="{5DF684AC-C30B-42E6-A11D-1F2D01DBDDCA}"/>
          </ac:spMkLst>
        </pc:spChg>
        <pc:spChg chg="del mod">
          <ac:chgData name="Aashay Dwivedi" userId="b24a2bcb58b344f4" providerId="LiveId" clId="{6BB3C156-4BF7-46A2-9DDF-BBBF0B6AAFD4}" dt="2021-11-28T19:44:29.483" v="810" actId="26606"/>
          <ac:spMkLst>
            <pc:docMk/>
            <pc:sldMk cId="1393577170" sldId="261"/>
            <ac:spMk id="3" creationId="{DB66FD53-8AA0-42A1-8084-002711408E5D}"/>
          </ac:spMkLst>
        </pc:spChg>
        <pc:spChg chg="add del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9" creationId="{23BB7E73-E730-42EA-AACE-D1E323EA547E}"/>
          </ac:spMkLst>
        </pc:spChg>
        <pc:spChg chg="add del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11" creationId="{F1F6C2E9-B316-4410-88E5-74F044FC3575}"/>
          </ac:spMkLst>
        </pc:spChg>
        <pc:spChg chg="add del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13" creationId="{83D07262-43A6-451F-9B19-77B943C6399D}"/>
          </ac:spMkLst>
        </pc:spChg>
        <pc:spChg chg="add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18" creationId="{11C15DFD-AB97-AB43-A6C9-2808708C91B4}"/>
          </ac:spMkLst>
        </pc:spChg>
        <pc:spChg chg="add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20" creationId="{4A05BA89-ECA6-2247-ABBB-3C67160202E9}"/>
          </ac:spMkLst>
        </pc:spChg>
        <pc:spChg chg="add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22" creationId="{C868C70C-E5C4-CD47-888C-FCB3373B6D38}"/>
          </ac:spMkLst>
        </pc:spChg>
        <pc:spChg chg="add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24" creationId="{3CF0F899-9F80-5846-AB0E-B2BE0468EA60}"/>
          </ac:spMkLst>
        </pc:spChg>
        <pc:spChg chg="add">
          <ac:chgData name="Aashay Dwivedi" userId="b24a2bcb58b344f4" providerId="LiveId" clId="{6BB3C156-4BF7-46A2-9DDF-BBBF0B6AAFD4}" dt="2021-11-28T19:44:38.294" v="812" actId="26606"/>
          <ac:spMkLst>
            <pc:docMk/>
            <pc:sldMk cId="1393577170" sldId="261"/>
            <ac:spMk id="26" creationId="{054E5A2A-CF34-A643-9553-B05B6000010E}"/>
          </ac:spMkLst>
        </pc:spChg>
        <pc:graphicFrameChg chg="add">
          <ac:chgData name="Aashay Dwivedi" userId="b24a2bcb58b344f4" providerId="LiveId" clId="{6BB3C156-4BF7-46A2-9DDF-BBBF0B6AAFD4}" dt="2021-11-28T19:44:29.483" v="810" actId="26606"/>
          <ac:graphicFrameMkLst>
            <pc:docMk/>
            <pc:sldMk cId="1393577170" sldId="261"/>
            <ac:graphicFrameMk id="5" creationId="{92B2BD18-0C1C-4388-8806-BE025B5516E3}"/>
          </ac:graphicFrameMkLst>
        </pc:graphicFrameChg>
      </pc:sldChg>
      <pc:sldChg chg="addSp delSp modSp new mod setBg">
        <pc:chgData name="Aashay Dwivedi" userId="b24a2bcb58b344f4" providerId="LiveId" clId="{6BB3C156-4BF7-46A2-9DDF-BBBF0B6AAFD4}" dt="2021-11-28T19:48:53.486" v="934" actId="26606"/>
        <pc:sldMkLst>
          <pc:docMk/>
          <pc:sldMk cId="2390875525" sldId="262"/>
        </pc:sldMkLst>
        <pc:spChg chg="mod">
          <ac:chgData name="Aashay Dwivedi" userId="b24a2bcb58b344f4" providerId="LiveId" clId="{6BB3C156-4BF7-46A2-9DDF-BBBF0B6AAFD4}" dt="2021-11-28T19:48:53.486" v="934" actId="26606"/>
          <ac:spMkLst>
            <pc:docMk/>
            <pc:sldMk cId="2390875525" sldId="262"/>
            <ac:spMk id="2" creationId="{9DC19F62-9257-4A29-BA56-45BDAAD6D9C1}"/>
          </ac:spMkLst>
        </pc:spChg>
        <pc:spChg chg="mod">
          <ac:chgData name="Aashay Dwivedi" userId="b24a2bcb58b344f4" providerId="LiveId" clId="{6BB3C156-4BF7-46A2-9DDF-BBBF0B6AAFD4}" dt="2021-11-28T19:48:53.486" v="934" actId="26606"/>
          <ac:spMkLst>
            <pc:docMk/>
            <pc:sldMk cId="2390875525" sldId="262"/>
            <ac:spMk id="3" creationId="{3D2035B0-FEC7-4FCB-95CA-72AEC0FD133C}"/>
          </ac:spMkLst>
        </pc:spChg>
        <pc:spChg chg="add del">
          <ac:chgData name="Aashay Dwivedi" userId="b24a2bcb58b344f4" providerId="LiveId" clId="{6BB3C156-4BF7-46A2-9DDF-BBBF0B6AAFD4}" dt="2021-11-28T19:48:53.472" v="933" actId="26606"/>
          <ac:spMkLst>
            <pc:docMk/>
            <pc:sldMk cId="2390875525" sldId="262"/>
            <ac:spMk id="9" creationId="{C868C70C-E5C4-CD47-888C-FCB3373B6D38}"/>
          </ac:spMkLst>
        </pc:spChg>
        <pc:spChg chg="add del">
          <ac:chgData name="Aashay Dwivedi" userId="b24a2bcb58b344f4" providerId="LiveId" clId="{6BB3C156-4BF7-46A2-9DDF-BBBF0B6AAFD4}" dt="2021-11-28T19:48:53.472" v="933" actId="26606"/>
          <ac:spMkLst>
            <pc:docMk/>
            <pc:sldMk cId="2390875525" sldId="262"/>
            <ac:spMk id="11" creationId="{D8C68F39-5E8A-844C-A8FD-394F253C1E5F}"/>
          </ac:spMkLst>
        </pc:spChg>
        <pc:spChg chg="add del">
          <ac:chgData name="Aashay Dwivedi" userId="b24a2bcb58b344f4" providerId="LiveId" clId="{6BB3C156-4BF7-46A2-9DDF-BBBF0B6AAFD4}" dt="2021-11-28T19:48:53.472" v="933" actId="26606"/>
          <ac:spMkLst>
            <pc:docMk/>
            <pc:sldMk cId="2390875525" sldId="262"/>
            <ac:spMk id="13" creationId="{BC583CEB-AC2B-2640-94F6-5958E6BC5BAB}"/>
          </ac:spMkLst>
        </pc:spChg>
        <pc:spChg chg="add">
          <ac:chgData name="Aashay Dwivedi" userId="b24a2bcb58b344f4" providerId="LiveId" clId="{6BB3C156-4BF7-46A2-9DDF-BBBF0B6AAFD4}" dt="2021-11-28T19:48:53.486" v="934" actId="26606"/>
          <ac:spMkLst>
            <pc:docMk/>
            <pc:sldMk cId="2390875525" sldId="262"/>
            <ac:spMk id="15" creationId="{C868C70C-E5C4-CD47-888C-FCB3373B6D38}"/>
          </ac:spMkLst>
        </pc:spChg>
        <pc:spChg chg="add">
          <ac:chgData name="Aashay Dwivedi" userId="b24a2bcb58b344f4" providerId="LiveId" clId="{6BB3C156-4BF7-46A2-9DDF-BBBF0B6AAFD4}" dt="2021-11-28T19:48:53.486" v="934" actId="26606"/>
          <ac:spMkLst>
            <pc:docMk/>
            <pc:sldMk cId="2390875525" sldId="262"/>
            <ac:spMk id="17" creationId="{D8C68F39-5E8A-844C-A8FD-394F253C1E5F}"/>
          </ac:spMkLst>
        </pc:spChg>
        <pc:spChg chg="add">
          <ac:chgData name="Aashay Dwivedi" userId="b24a2bcb58b344f4" providerId="LiveId" clId="{6BB3C156-4BF7-46A2-9DDF-BBBF0B6AAFD4}" dt="2021-11-28T19:48:53.486" v="934" actId="26606"/>
          <ac:spMkLst>
            <pc:docMk/>
            <pc:sldMk cId="2390875525" sldId="262"/>
            <ac:spMk id="18" creationId="{BC583CEB-AC2B-2640-94F6-5958E6BC5BAB}"/>
          </ac:spMkLst>
        </pc:spChg>
        <pc:picChg chg="add del">
          <ac:chgData name="Aashay Dwivedi" userId="b24a2bcb58b344f4" providerId="LiveId" clId="{6BB3C156-4BF7-46A2-9DDF-BBBF0B6AAFD4}" dt="2021-11-28T19:48:53.472" v="933" actId="26606"/>
          <ac:picMkLst>
            <pc:docMk/>
            <pc:sldMk cId="2390875525" sldId="262"/>
            <ac:picMk id="5" creationId="{C6A07DF5-00A9-4DC1-96DD-B0A42FA0120B}"/>
          </ac:picMkLst>
        </pc:picChg>
        <pc:picChg chg="add">
          <ac:chgData name="Aashay Dwivedi" userId="b24a2bcb58b344f4" providerId="LiveId" clId="{6BB3C156-4BF7-46A2-9DDF-BBBF0B6AAFD4}" dt="2021-11-28T19:48:53.486" v="934" actId="26606"/>
          <ac:picMkLst>
            <pc:docMk/>
            <pc:sldMk cId="2390875525" sldId="262"/>
            <ac:picMk id="16" creationId="{C6E581A0-E40F-436D-9171-724ABF12B0F6}"/>
          </ac:picMkLst>
        </pc:picChg>
      </pc:sldChg>
      <pc:sldChg chg="addSp delSp modSp new mod setBg modClrScheme addAnim chgLayout">
        <pc:chgData name="Aashay Dwivedi" userId="b24a2bcb58b344f4" providerId="LiveId" clId="{6BB3C156-4BF7-46A2-9DDF-BBBF0B6AAFD4}" dt="2021-11-28T19:49:36.153" v="952"/>
        <pc:sldMkLst>
          <pc:docMk/>
          <pc:sldMk cId="251126065" sldId="263"/>
        </pc:sldMkLst>
        <pc:spChg chg="del mod ord">
          <ac:chgData name="Aashay Dwivedi" userId="b24a2bcb58b344f4" providerId="LiveId" clId="{6BB3C156-4BF7-46A2-9DDF-BBBF0B6AAFD4}" dt="2021-11-28T19:49:14.282" v="935" actId="700"/>
          <ac:spMkLst>
            <pc:docMk/>
            <pc:sldMk cId="251126065" sldId="263"/>
            <ac:spMk id="2" creationId="{C7830729-A755-4832-976F-27F8DBF75B87}"/>
          </ac:spMkLst>
        </pc:spChg>
        <pc:spChg chg="del">
          <ac:chgData name="Aashay Dwivedi" userId="b24a2bcb58b344f4" providerId="LiveId" clId="{6BB3C156-4BF7-46A2-9DDF-BBBF0B6AAFD4}" dt="2021-11-28T19:49:14.282" v="935" actId="700"/>
          <ac:spMkLst>
            <pc:docMk/>
            <pc:sldMk cId="251126065" sldId="263"/>
            <ac:spMk id="3" creationId="{507F86F2-ED7E-4FCC-AFA0-5EE28593909A}"/>
          </ac:spMkLst>
        </pc:spChg>
        <pc:spChg chg="add mod or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4" creationId="{E08993BC-A7C1-4602-B0EF-C7E66EEB27D0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10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12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14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16" creationId="{44037D61-FFBD-0342-90C5-D1AD7C899B44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18" creationId="{D5B0F748-7FA7-4DDF-89A3-7F1D8EE1F7C0}"/>
          </ac:spMkLst>
        </pc:spChg>
        <pc:spChg chg="add">
          <ac:chgData name="Aashay Dwivedi" userId="b24a2bcb58b344f4" providerId="LiveId" clId="{6BB3C156-4BF7-46A2-9DDF-BBBF0B6AAFD4}" dt="2021-11-28T19:49:36.145" v="951" actId="26606"/>
          <ac:spMkLst>
            <pc:docMk/>
            <pc:sldMk cId="251126065" sldId="263"/>
            <ac:spMk id="20" creationId="{1903E872-C07A-4030-B584-D321D40CABB6}"/>
          </ac:spMkLst>
        </pc:spChg>
        <pc:picChg chg="add">
          <ac:chgData name="Aashay Dwivedi" userId="b24a2bcb58b344f4" providerId="LiveId" clId="{6BB3C156-4BF7-46A2-9DDF-BBBF0B6AAFD4}" dt="2021-11-28T19:49:36.145" v="951" actId="26606"/>
          <ac:picMkLst>
            <pc:docMk/>
            <pc:sldMk cId="251126065" sldId="263"/>
            <ac:picMk id="6" creationId="{6195F8CE-66BD-420E-960E-263DCAA9B83F}"/>
          </ac:picMkLst>
        </pc:picChg>
      </pc:sldChg>
      <pc:sldChg chg="addSp delSp modSp new mod setBg modClrScheme chgLayout">
        <pc:chgData name="Aashay Dwivedi" userId="b24a2bcb58b344f4" providerId="LiveId" clId="{6BB3C156-4BF7-46A2-9DDF-BBBF0B6AAFD4}" dt="2021-11-28T19:53:24.499" v="1117" actId="26606"/>
        <pc:sldMkLst>
          <pc:docMk/>
          <pc:sldMk cId="875304345" sldId="264"/>
        </pc:sldMkLst>
        <pc:spChg chg="del mod ord">
          <ac:chgData name="Aashay Dwivedi" userId="b24a2bcb58b344f4" providerId="LiveId" clId="{6BB3C156-4BF7-46A2-9DDF-BBBF0B6AAFD4}" dt="2021-11-28T19:51:17.790" v="965" actId="700"/>
          <ac:spMkLst>
            <pc:docMk/>
            <pc:sldMk cId="875304345" sldId="264"/>
            <ac:spMk id="2" creationId="{DC40668B-F7C8-4F71-9452-4FC21DCD535C}"/>
          </ac:spMkLst>
        </pc:spChg>
        <pc:spChg chg="add mod or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5" creationId="{837027B7-6BCD-48B2-A6A0-15FB848B79BD}"/>
          </ac:spMkLst>
        </pc:spChg>
        <pc:spChg chg="add del mod ord">
          <ac:chgData name="Aashay Dwivedi" userId="b24a2bcb58b344f4" providerId="LiveId" clId="{6BB3C156-4BF7-46A2-9DDF-BBBF0B6AAFD4}" dt="2021-11-28T19:51:28.900" v="968" actId="26606"/>
          <ac:spMkLst>
            <pc:docMk/>
            <pc:sldMk cId="875304345" sldId="264"/>
            <ac:spMk id="6" creationId="{B5250BEA-FB61-4F2D-AE66-AA81A7F42F24}"/>
          </ac:spMkLst>
        </pc:spChg>
        <pc:spChg chg="add mod or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7" creationId="{C0F3E476-8517-46B9-9362-B4E9D4FC1ED2}"/>
          </ac:spMkLst>
        </pc:spChg>
        <pc:spChg chg="add del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12" creationId="{CCC95119-6D9D-3542-9E0E-4171B33DC9CA}"/>
          </ac:spMkLst>
        </pc:spChg>
        <pc:spChg chg="add del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14" creationId="{EFC92F19-7317-314C-81B7-43B8B687F4E4}"/>
          </ac:spMkLst>
        </pc:spChg>
        <pc:spChg chg="add del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16" creationId="{C868C70C-E5C4-CD47-888C-FCB3373B6D38}"/>
          </ac:spMkLst>
        </pc:spChg>
        <pc:spChg chg="add del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18" creationId="{6DA97320-228E-48F3-BCFA-423F983C8557}"/>
          </ac:spMkLst>
        </pc:spChg>
        <pc:spChg chg="add del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20" creationId="{2C9F0975-851A-4FEC-B19A-6EC12C0D540C}"/>
          </ac:spMkLst>
        </pc:spChg>
        <pc:spChg chg="ad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25" creationId="{CCC95119-6D9D-3542-9E0E-4171B33DC9CA}"/>
          </ac:spMkLst>
        </pc:spChg>
        <pc:spChg chg="ad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27" creationId="{EFC92F19-7317-314C-81B7-43B8B687F4E4}"/>
          </ac:spMkLst>
        </pc:spChg>
        <pc:spChg chg="ad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29" creationId="{C868C70C-E5C4-CD47-888C-FCB3373B6D38}"/>
          </ac:spMkLst>
        </pc:spChg>
        <pc:spChg chg="ad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31" creationId="{D8C68F39-5E8A-844C-A8FD-394F253C1E5F}"/>
          </ac:spMkLst>
        </pc:spChg>
        <pc:spChg chg="add">
          <ac:chgData name="Aashay Dwivedi" userId="b24a2bcb58b344f4" providerId="LiveId" clId="{6BB3C156-4BF7-46A2-9DDF-BBBF0B6AAFD4}" dt="2021-11-28T19:53:24.499" v="1117" actId="26606"/>
          <ac:spMkLst>
            <pc:docMk/>
            <pc:sldMk cId="875304345" sldId="264"/>
            <ac:spMk id="33" creationId="{BC583CEB-AC2B-2640-94F6-5958E6BC5BAB}"/>
          </ac:spMkLst>
        </pc:spChg>
        <pc:picChg chg="add mod modCrop">
          <ac:chgData name="Aashay Dwivedi" userId="b24a2bcb58b344f4" providerId="LiveId" clId="{6BB3C156-4BF7-46A2-9DDF-BBBF0B6AAFD4}" dt="2021-11-28T19:53:24.499" v="1117" actId="26606"/>
          <ac:picMkLst>
            <pc:docMk/>
            <pc:sldMk cId="875304345" sldId="264"/>
            <ac:picMk id="4" creationId="{C50FF44D-5042-4304-BE92-F17CA7E70F4B}"/>
          </ac:picMkLst>
        </pc:picChg>
      </pc:sldChg>
      <pc:sldChg chg="addSp delSp modSp new mod">
        <pc:chgData name="Aashay Dwivedi" userId="b24a2bcb58b344f4" providerId="LiveId" clId="{6BB3C156-4BF7-46A2-9DDF-BBBF0B6AAFD4}" dt="2021-11-28T19:55:56.646" v="1306" actId="20577"/>
        <pc:sldMkLst>
          <pc:docMk/>
          <pc:sldMk cId="3982515857" sldId="265"/>
        </pc:sldMkLst>
        <pc:spChg chg="mod">
          <ac:chgData name="Aashay Dwivedi" userId="b24a2bcb58b344f4" providerId="LiveId" clId="{6BB3C156-4BF7-46A2-9DDF-BBBF0B6AAFD4}" dt="2021-11-28T19:55:00.660" v="1156" actId="20577"/>
          <ac:spMkLst>
            <pc:docMk/>
            <pc:sldMk cId="3982515857" sldId="265"/>
            <ac:spMk id="2" creationId="{599FE30E-C7B3-4B93-8E16-35BD00741F1B}"/>
          </ac:spMkLst>
        </pc:spChg>
        <pc:spChg chg="del">
          <ac:chgData name="Aashay Dwivedi" userId="b24a2bcb58b344f4" providerId="LiveId" clId="{6BB3C156-4BF7-46A2-9DDF-BBBF0B6AAFD4}" dt="2021-11-28T19:54:03.346" v="1119" actId="931"/>
          <ac:spMkLst>
            <pc:docMk/>
            <pc:sldMk cId="3982515857" sldId="265"/>
            <ac:spMk id="3" creationId="{76D96A46-75CF-445C-A8FA-779211F1A595}"/>
          </ac:spMkLst>
        </pc:spChg>
        <pc:spChg chg="mod">
          <ac:chgData name="Aashay Dwivedi" userId="b24a2bcb58b344f4" providerId="LiveId" clId="{6BB3C156-4BF7-46A2-9DDF-BBBF0B6AAFD4}" dt="2021-11-28T19:55:56.646" v="1306" actId="20577"/>
          <ac:spMkLst>
            <pc:docMk/>
            <pc:sldMk cId="3982515857" sldId="265"/>
            <ac:spMk id="4" creationId="{B2C49271-A025-491A-9BE2-7DB028B28BA5}"/>
          </ac:spMkLst>
        </pc:spChg>
        <pc:picChg chg="add mod modCrop">
          <ac:chgData name="Aashay Dwivedi" userId="b24a2bcb58b344f4" providerId="LiveId" clId="{6BB3C156-4BF7-46A2-9DDF-BBBF0B6AAFD4}" dt="2021-11-28T19:54:35.939" v="1132" actId="1076"/>
          <ac:picMkLst>
            <pc:docMk/>
            <pc:sldMk cId="3982515857" sldId="265"/>
            <ac:picMk id="6" creationId="{173DCF55-E204-4C7F-9688-2ACABEDD6172}"/>
          </ac:picMkLst>
        </pc:picChg>
      </pc:sldChg>
      <pc:sldChg chg="addSp delSp modSp new mod setBg">
        <pc:chgData name="Aashay Dwivedi" userId="b24a2bcb58b344f4" providerId="LiveId" clId="{6BB3C156-4BF7-46A2-9DDF-BBBF0B6AAFD4}" dt="2021-11-28T19:58:53.671" v="1493" actId="26606"/>
        <pc:sldMkLst>
          <pc:docMk/>
          <pc:sldMk cId="982408483" sldId="266"/>
        </pc:sldMkLst>
        <pc:spChg chg="mo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2" creationId="{2D0A7D07-23F2-49E0-BD8E-397B3FA0A3A6}"/>
          </ac:spMkLst>
        </pc:spChg>
        <pc:spChg chg="del">
          <ac:chgData name="Aashay Dwivedi" userId="b24a2bcb58b344f4" providerId="LiveId" clId="{6BB3C156-4BF7-46A2-9DDF-BBBF0B6AAFD4}" dt="2021-11-28T19:56:42.421" v="1308" actId="931"/>
          <ac:spMkLst>
            <pc:docMk/>
            <pc:sldMk cId="982408483" sldId="266"/>
            <ac:spMk id="3" creationId="{2BE6DD70-1955-484C-8BCB-C2287BA7D14F}"/>
          </ac:spMkLst>
        </pc:spChg>
        <pc:spChg chg="mo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4" creationId="{6C375DFD-AE1C-46C1-A923-7DB2145992E8}"/>
          </ac:spMkLst>
        </pc:spChg>
        <pc:spChg chg="ad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11" creationId="{CCC95119-6D9D-3542-9E0E-4171B33DC9CA}"/>
          </ac:spMkLst>
        </pc:spChg>
        <pc:spChg chg="ad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13" creationId="{EFC92F19-7317-314C-81B7-43B8B687F4E4}"/>
          </ac:spMkLst>
        </pc:spChg>
        <pc:spChg chg="ad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15" creationId="{C868C70C-E5C4-CD47-888C-FCB3373B6D38}"/>
          </ac:spMkLst>
        </pc:spChg>
        <pc:spChg chg="ad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17" creationId="{07D40D60-A371-3746-AE79-A8A0DA64CDAF}"/>
          </ac:spMkLst>
        </pc:spChg>
        <pc:spChg chg="add">
          <ac:chgData name="Aashay Dwivedi" userId="b24a2bcb58b344f4" providerId="LiveId" clId="{6BB3C156-4BF7-46A2-9DDF-BBBF0B6AAFD4}" dt="2021-11-28T19:58:53.671" v="1493" actId="26606"/>
          <ac:spMkLst>
            <pc:docMk/>
            <pc:sldMk cId="982408483" sldId="266"/>
            <ac:spMk id="19" creationId="{525EC29A-9786-924D-875A-91FAF9B12697}"/>
          </ac:spMkLst>
        </pc:spChg>
        <pc:picChg chg="add mod ord modCrop">
          <ac:chgData name="Aashay Dwivedi" userId="b24a2bcb58b344f4" providerId="LiveId" clId="{6BB3C156-4BF7-46A2-9DDF-BBBF0B6AAFD4}" dt="2021-11-28T19:58:53.671" v="1493" actId="26606"/>
          <ac:picMkLst>
            <pc:docMk/>
            <pc:sldMk cId="982408483" sldId="266"/>
            <ac:picMk id="6" creationId="{8A95C0DD-E66A-4BE3-BF27-9ACBDA43F892}"/>
          </ac:picMkLst>
        </pc:picChg>
      </pc:sldChg>
      <pc:sldChg chg="addSp delSp modSp new mod setBg modClrScheme addAnim delAnim chgLayout">
        <pc:chgData name="Aashay Dwivedi" userId="b24a2bcb58b344f4" providerId="LiveId" clId="{6BB3C156-4BF7-46A2-9DDF-BBBF0B6AAFD4}" dt="2021-11-28T19:59:35.205" v="1535"/>
        <pc:sldMkLst>
          <pc:docMk/>
          <pc:sldMk cId="1920442634" sldId="267"/>
        </pc:sldMkLst>
        <pc:spChg chg="del mod ord">
          <ac:chgData name="Aashay Dwivedi" userId="b24a2bcb58b344f4" providerId="LiveId" clId="{6BB3C156-4BF7-46A2-9DDF-BBBF0B6AAFD4}" dt="2021-11-28T19:59:09.800" v="1495" actId="700"/>
          <ac:spMkLst>
            <pc:docMk/>
            <pc:sldMk cId="1920442634" sldId="267"/>
            <ac:spMk id="2" creationId="{DCFBE9CF-4E42-4BE8-ABDD-205B91CD6DE5}"/>
          </ac:spMkLst>
        </pc:spChg>
        <pc:spChg chg="del">
          <ac:chgData name="Aashay Dwivedi" userId="b24a2bcb58b344f4" providerId="LiveId" clId="{6BB3C156-4BF7-46A2-9DDF-BBBF0B6AAFD4}" dt="2021-11-28T19:59:09.800" v="1495" actId="700"/>
          <ac:spMkLst>
            <pc:docMk/>
            <pc:sldMk cId="1920442634" sldId="267"/>
            <ac:spMk id="3" creationId="{06AB29ED-9768-4D62-A066-B6EC25C78158}"/>
          </ac:spMkLst>
        </pc:spChg>
        <pc:spChg chg="del">
          <ac:chgData name="Aashay Dwivedi" userId="b24a2bcb58b344f4" providerId="LiveId" clId="{6BB3C156-4BF7-46A2-9DDF-BBBF0B6AAFD4}" dt="2021-11-28T19:59:09.800" v="1495" actId="700"/>
          <ac:spMkLst>
            <pc:docMk/>
            <pc:sldMk cId="1920442634" sldId="267"/>
            <ac:spMk id="4" creationId="{165BD488-0830-4AC2-A146-E18E9D667396}"/>
          </ac:spMkLst>
        </pc:spChg>
        <pc:spChg chg="add mod or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5" creationId="{233EDEA8-898A-4E37-8982-D6CD78D64246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11" creationId="{2D03A0B2-4A2F-D846-A5E6-FB7CB9A031F7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13" creationId="{7F573F1D-73A7-FB41-BCAD-FC9AA7DEF4F5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15" creationId="{A88F843D-1C1B-C740-AC27-E3238D0F5F47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17" creationId="{44037D61-FFBD-0342-90C5-D1AD7C899B44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19" creationId="{D5B0F748-7FA7-4DDF-89A3-7F1D8EE1F7C0}"/>
          </ac:spMkLst>
        </pc:spChg>
        <pc:spChg chg="add del">
          <ac:chgData name="Aashay Dwivedi" userId="b24a2bcb58b344f4" providerId="LiveId" clId="{6BB3C156-4BF7-46A2-9DDF-BBBF0B6AAFD4}" dt="2021-11-28T19:59:35.182" v="1533" actId="26606"/>
          <ac:spMkLst>
            <pc:docMk/>
            <pc:sldMk cId="1920442634" sldId="267"/>
            <ac:spMk id="21" creationId="{1903E872-C07A-4030-B584-D321D40CABB6}"/>
          </ac:spMkLst>
        </pc:spChg>
        <pc:spChg chg="ad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23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24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25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27" creationId="{A21C8291-E3D5-4240-8FF4-E5213CBCC453}"/>
          </ac:spMkLst>
        </pc:spChg>
        <pc:spChg chg="add">
          <ac:chgData name="Aashay Dwivedi" userId="b24a2bcb58b344f4" providerId="LiveId" clId="{6BB3C156-4BF7-46A2-9DDF-BBBF0B6AAFD4}" dt="2021-11-28T19:59:35.199" v="1534" actId="26606"/>
          <ac:spMkLst>
            <pc:docMk/>
            <pc:sldMk cId="1920442634" sldId="267"/>
            <ac:spMk id="28" creationId="{08B44AFE-C181-7047-8CC9-CA00BD385EEA}"/>
          </ac:spMkLst>
        </pc:spChg>
        <pc:picChg chg="add del">
          <ac:chgData name="Aashay Dwivedi" userId="b24a2bcb58b344f4" providerId="LiveId" clId="{6BB3C156-4BF7-46A2-9DDF-BBBF0B6AAFD4}" dt="2021-11-28T19:59:35.182" v="1533" actId="26606"/>
          <ac:picMkLst>
            <pc:docMk/>
            <pc:sldMk cId="1920442634" sldId="267"/>
            <ac:picMk id="7" creationId="{970EA3D5-1312-4A6C-9F69-A140803CDC1D}"/>
          </ac:picMkLst>
        </pc:picChg>
        <pc:picChg chg="add">
          <ac:chgData name="Aashay Dwivedi" userId="b24a2bcb58b344f4" providerId="LiveId" clId="{6BB3C156-4BF7-46A2-9DDF-BBBF0B6AAFD4}" dt="2021-11-28T19:59:35.199" v="1534" actId="26606"/>
          <ac:picMkLst>
            <pc:docMk/>
            <pc:sldMk cId="1920442634" sldId="267"/>
            <ac:picMk id="26" creationId="{98CD9635-4AD9-4029-87A8-2EE3192FB214}"/>
          </ac:picMkLst>
        </pc:picChg>
      </pc:sldChg>
      <pc:sldChg chg="addSp delSp modSp new mod setBg modClrScheme chgLayout">
        <pc:chgData name="Aashay Dwivedi" userId="b24a2bcb58b344f4" providerId="LiveId" clId="{6BB3C156-4BF7-46A2-9DDF-BBBF0B6AAFD4}" dt="2021-11-28T20:03:19.337" v="1733" actId="1076"/>
        <pc:sldMkLst>
          <pc:docMk/>
          <pc:sldMk cId="809046560" sldId="268"/>
        </pc:sldMkLst>
        <pc:spChg chg="del mod ord">
          <ac:chgData name="Aashay Dwivedi" userId="b24a2bcb58b344f4" providerId="LiveId" clId="{6BB3C156-4BF7-46A2-9DDF-BBBF0B6AAFD4}" dt="2021-11-28T20:00:01.199" v="1537" actId="700"/>
          <ac:spMkLst>
            <pc:docMk/>
            <pc:sldMk cId="809046560" sldId="268"/>
            <ac:spMk id="2" creationId="{1D2C0EDC-F6B7-4C13-B14E-84688B3FA286}"/>
          </ac:spMkLst>
        </pc:spChg>
        <pc:spChg chg="add mod or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3" creationId="{8F5037D6-3F0F-4109-9EEA-9991A94D7E14}"/>
          </ac:spMkLst>
        </pc:spChg>
        <pc:spChg chg="add del mod ord">
          <ac:chgData name="Aashay Dwivedi" userId="b24a2bcb58b344f4" providerId="LiveId" clId="{6BB3C156-4BF7-46A2-9DDF-BBBF0B6AAFD4}" dt="2021-11-28T20:01:20.094" v="1594" actId="931"/>
          <ac:spMkLst>
            <pc:docMk/>
            <pc:sldMk cId="809046560" sldId="268"/>
            <ac:spMk id="4" creationId="{1FF50D22-448B-4CF7-A942-6955C761FF3B}"/>
          </ac:spMkLst>
        </pc:spChg>
        <pc:spChg chg="add mod or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7" creationId="{4B3A9B98-DC4A-4B48-803F-DEDC43197761}"/>
          </ac:spMkLst>
        </pc:spChg>
        <pc:spChg chg="ad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12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14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16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18" creationId="{46B0F1BB-9CE3-5A44-AF39-56D96BA1D9BE}"/>
          </ac:spMkLst>
        </pc:spChg>
        <pc:spChg chg="add">
          <ac:chgData name="Aashay Dwivedi" userId="b24a2bcb58b344f4" providerId="LiveId" clId="{6BB3C156-4BF7-46A2-9DDF-BBBF0B6AAFD4}" dt="2021-11-28T20:03:12.864" v="1729" actId="26606"/>
          <ac:spMkLst>
            <pc:docMk/>
            <pc:sldMk cId="809046560" sldId="268"/>
            <ac:spMk id="20" creationId="{0C381460-CB75-6044-A945-30251B1AE224}"/>
          </ac:spMkLst>
        </pc:spChg>
        <pc:picChg chg="add mod ord modCrop">
          <ac:chgData name="Aashay Dwivedi" userId="b24a2bcb58b344f4" providerId="LiveId" clId="{6BB3C156-4BF7-46A2-9DDF-BBBF0B6AAFD4}" dt="2021-11-28T20:03:19.337" v="1733" actId="1076"/>
          <ac:picMkLst>
            <pc:docMk/>
            <pc:sldMk cId="809046560" sldId="268"/>
            <ac:picMk id="6" creationId="{13159ACD-8849-4820-8ED3-077BB79446F2}"/>
          </ac:picMkLst>
        </pc:picChg>
      </pc:sldChg>
      <pc:sldChg chg="addSp delSp modSp new mod setBg modClrScheme addAnim modAnim chgLayout">
        <pc:chgData name="Aashay Dwivedi" userId="b24a2bcb58b344f4" providerId="LiveId" clId="{6BB3C156-4BF7-46A2-9DDF-BBBF0B6AAFD4}" dt="2021-11-28T20:05:25.823" v="1888" actId="1076"/>
        <pc:sldMkLst>
          <pc:docMk/>
          <pc:sldMk cId="1840164050" sldId="269"/>
        </pc:sldMkLst>
        <pc:spChg chg="del mod ord">
          <ac:chgData name="Aashay Dwivedi" userId="b24a2bcb58b344f4" providerId="LiveId" clId="{6BB3C156-4BF7-46A2-9DDF-BBBF0B6AAFD4}" dt="2021-11-28T20:03:39.692" v="1735" actId="700"/>
          <ac:spMkLst>
            <pc:docMk/>
            <pc:sldMk cId="1840164050" sldId="269"/>
            <ac:spMk id="2" creationId="{323958A8-D896-4FD3-B965-4B59ECF57BCE}"/>
          </ac:spMkLst>
        </pc:spChg>
        <pc:spChg chg="del">
          <ac:chgData name="Aashay Dwivedi" userId="b24a2bcb58b344f4" providerId="LiveId" clId="{6BB3C156-4BF7-46A2-9DDF-BBBF0B6AAFD4}" dt="2021-11-28T20:03:39.692" v="1735" actId="700"/>
          <ac:spMkLst>
            <pc:docMk/>
            <pc:sldMk cId="1840164050" sldId="269"/>
            <ac:spMk id="3" creationId="{30ACB614-F76E-4605-9E11-5B991356976A}"/>
          </ac:spMkLst>
        </pc:spChg>
        <pc:spChg chg="del">
          <ac:chgData name="Aashay Dwivedi" userId="b24a2bcb58b344f4" providerId="LiveId" clId="{6BB3C156-4BF7-46A2-9DDF-BBBF0B6AAFD4}" dt="2021-11-28T20:03:39.692" v="1735" actId="700"/>
          <ac:spMkLst>
            <pc:docMk/>
            <pc:sldMk cId="1840164050" sldId="269"/>
            <ac:spMk id="4" creationId="{1C6270BA-9895-426A-ACAB-B634241FC566}"/>
          </ac:spMkLst>
        </pc:spChg>
        <pc:spChg chg="add mod ord">
          <ac:chgData name="Aashay Dwivedi" userId="b24a2bcb58b344f4" providerId="LiveId" clId="{6BB3C156-4BF7-46A2-9DDF-BBBF0B6AAFD4}" dt="2021-11-28T20:05:25.823" v="1888" actId="1076"/>
          <ac:spMkLst>
            <pc:docMk/>
            <pc:sldMk cId="1840164050" sldId="269"/>
            <ac:spMk id="5" creationId="{4B697BA6-CCCD-44D5-B8DC-74C4D1F7F293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11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13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15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17" creationId="{44037D61-FFBD-0342-90C5-D1AD7C899B44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19" creationId="{A21C8291-E3D5-4240-8FF4-E5213CBCC453}"/>
          </ac:spMkLst>
        </pc:spChg>
        <pc:spChg chg="add">
          <ac:chgData name="Aashay Dwivedi" userId="b24a2bcb58b344f4" providerId="LiveId" clId="{6BB3C156-4BF7-46A2-9DDF-BBBF0B6AAFD4}" dt="2021-11-28T20:04:38.292" v="1813" actId="26606"/>
          <ac:spMkLst>
            <pc:docMk/>
            <pc:sldMk cId="1840164050" sldId="269"/>
            <ac:spMk id="21" creationId="{08B44AFE-C181-7047-8CC9-CA00BD385EEA}"/>
          </ac:spMkLst>
        </pc:spChg>
        <pc:picChg chg="add mod">
          <ac:chgData name="Aashay Dwivedi" userId="b24a2bcb58b344f4" providerId="LiveId" clId="{6BB3C156-4BF7-46A2-9DDF-BBBF0B6AAFD4}" dt="2021-11-28T20:05:16.053" v="1886" actId="1076"/>
          <ac:picMkLst>
            <pc:docMk/>
            <pc:sldMk cId="1840164050" sldId="269"/>
            <ac:picMk id="7" creationId="{76F63AEF-799A-408F-B27F-E3AF73D67391}"/>
          </ac:picMkLst>
        </pc:picChg>
      </pc:sldChg>
      <pc:sldChg chg="addSp modSp new mod">
        <pc:chgData name="Aashay Dwivedi" userId="b24a2bcb58b344f4" providerId="LiveId" clId="{6BB3C156-4BF7-46A2-9DDF-BBBF0B6AAFD4}" dt="2021-11-28T20:06:52.356" v="1939" actId="1076"/>
        <pc:sldMkLst>
          <pc:docMk/>
          <pc:sldMk cId="19510655" sldId="270"/>
        </pc:sldMkLst>
        <pc:spChg chg="mod">
          <ac:chgData name="Aashay Dwivedi" userId="b24a2bcb58b344f4" providerId="LiveId" clId="{6BB3C156-4BF7-46A2-9DDF-BBBF0B6AAFD4}" dt="2021-11-28T20:05:47.686" v="1926" actId="20577"/>
          <ac:spMkLst>
            <pc:docMk/>
            <pc:sldMk cId="19510655" sldId="270"/>
            <ac:spMk id="2" creationId="{9F3DDC1F-AADF-4CB1-87DC-D54A9AA0F3EC}"/>
          </ac:spMkLst>
        </pc:spChg>
        <pc:picChg chg="add mod modCrop">
          <ac:chgData name="Aashay Dwivedi" userId="b24a2bcb58b344f4" providerId="LiveId" clId="{6BB3C156-4BF7-46A2-9DDF-BBBF0B6AAFD4}" dt="2021-11-28T20:06:52.356" v="1939" actId="1076"/>
          <ac:picMkLst>
            <pc:docMk/>
            <pc:sldMk cId="19510655" sldId="270"/>
            <ac:picMk id="4" creationId="{C3400992-FE40-4346-9109-7C93255540BA}"/>
          </ac:picMkLst>
        </pc:picChg>
      </pc:sldChg>
      <pc:sldChg chg="addSp delSp modSp new mod setBg modClrScheme chgLayout">
        <pc:chgData name="Aashay Dwivedi" userId="b24a2bcb58b344f4" providerId="LiveId" clId="{6BB3C156-4BF7-46A2-9DDF-BBBF0B6AAFD4}" dt="2021-11-28T20:08:03.753" v="2011" actId="26606"/>
        <pc:sldMkLst>
          <pc:docMk/>
          <pc:sldMk cId="2501014131" sldId="271"/>
        </pc:sldMkLst>
        <pc:spChg chg="mod ord">
          <ac:chgData name="Aashay Dwivedi" userId="b24a2bcb58b344f4" providerId="LiveId" clId="{6BB3C156-4BF7-46A2-9DDF-BBBF0B6AAFD4}" dt="2021-11-28T20:08:03.753" v="2011" actId="26606"/>
          <ac:spMkLst>
            <pc:docMk/>
            <pc:sldMk cId="2501014131" sldId="271"/>
            <ac:spMk id="2" creationId="{8D552E08-143A-4BB9-A109-94BEC27396DF}"/>
          </ac:spMkLst>
        </pc:spChg>
        <pc:spChg chg="add del mod ord">
          <ac:chgData name="Aashay Dwivedi" userId="b24a2bcb58b344f4" providerId="LiveId" clId="{6BB3C156-4BF7-46A2-9DDF-BBBF0B6AAFD4}" dt="2021-11-28T20:08:03.753" v="2011" actId="26606"/>
          <ac:spMkLst>
            <pc:docMk/>
            <pc:sldMk cId="2501014131" sldId="271"/>
            <ac:spMk id="3" creationId="{FEFBE858-8049-4BC3-BDCE-5D9541D1EBAF}"/>
          </ac:spMkLst>
        </pc:spChg>
        <pc:spChg chg="add del">
          <ac:chgData name="Aashay Dwivedi" userId="b24a2bcb58b344f4" providerId="LiveId" clId="{6BB3C156-4BF7-46A2-9DDF-BBBF0B6AAFD4}" dt="2021-11-28T20:08:03.729" v="2010" actId="26606"/>
          <ac:spMkLst>
            <pc:docMk/>
            <pc:sldMk cId="2501014131" sldId="271"/>
            <ac:spMk id="9" creationId="{C868C70C-E5C4-CD47-888C-FCB3373B6D38}"/>
          </ac:spMkLst>
        </pc:spChg>
        <pc:spChg chg="add del">
          <ac:chgData name="Aashay Dwivedi" userId="b24a2bcb58b344f4" providerId="LiveId" clId="{6BB3C156-4BF7-46A2-9DDF-BBBF0B6AAFD4}" dt="2021-11-28T20:08:03.729" v="2010" actId="26606"/>
          <ac:spMkLst>
            <pc:docMk/>
            <pc:sldMk cId="2501014131" sldId="271"/>
            <ac:spMk id="11" creationId="{15A8DDA3-B4FC-D445-AA06-C92ABAE24BAB}"/>
          </ac:spMkLst>
        </pc:spChg>
        <pc:spChg chg="add del">
          <ac:chgData name="Aashay Dwivedi" userId="b24a2bcb58b344f4" providerId="LiveId" clId="{6BB3C156-4BF7-46A2-9DDF-BBBF0B6AAFD4}" dt="2021-11-28T20:08:03.729" v="2010" actId="26606"/>
          <ac:spMkLst>
            <pc:docMk/>
            <pc:sldMk cId="2501014131" sldId="271"/>
            <ac:spMk id="13" creationId="{9FD0692D-A304-5E4A-BCD9-C00690321FBC}"/>
          </ac:spMkLst>
        </pc:spChg>
        <pc:spChg chg="add">
          <ac:chgData name="Aashay Dwivedi" userId="b24a2bcb58b344f4" providerId="LiveId" clId="{6BB3C156-4BF7-46A2-9DDF-BBBF0B6AAFD4}" dt="2021-11-28T20:08:03.753" v="2011" actId="26606"/>
          <ac:spMkLst>
            <pc:docMk/>
            <pc:sldMk cId="2501014131" sldId="271"/>
            <ac:spMk id="15" creationId="{23BB7E73-E730-42EA-AACE-D1E323EA547E}"/>
          </ac:spMkLst>
        </pc:spChg>
        <pc:spChg chg="add">
          <ac:chgData name="Aashay Dwivedi" userId="b24a2bcb58b344f4" providerId="LiveId" clId="{6BB3C156-4BF7-46A2-9DDF-BBBF0B6AAFD4}" dt="2021-11-28T20:08:03.753" v="2011" actId="26606"/>
          <ac:spMkLst>
            <pc:docMk/>
            <pc:sldMk cId="2501014131" sldId="271"/>
            <ac:spMk id="16" creationId="{F1F6C2E9-B316-4410-88E5-74F044FC3575}"/>
          </ac:spMkLst>
        </pc:spChg>
        <pc:spChg chg="add">
          <ac:chgData name="Aashay Dwivedi" userId="b24a2bcb58b344f4" providerId="LiveId" clId="{6BB3C156-4BF7-46A2-9DDF-BBBF0B6AAFD4}" dt="2021-11-28T20:08:03.753" v="2011" actId="26606"/>
          <ac:spMkLst>
            <pc:docMk/>
            <pc:sldMk cId="2501014131" sldId="271"/>
            <ac:spMk id="17" creationId="{83D07262-43A6-451F-9B19-77B943C6399D}"/>
          </ac:spMkLst>
        </pc:spChg>
        <pc:graphicFrameChg chg="add del">
          <ac:chgData name="Aashay Dwivedi" userId="b24a2bcb58b344f4" providerId="LiveId" clId="{6BB3C156-4BF7-46A2-9DDF-BBBF0B6AAFD4}" dt="2021-11-28T20:08:03.729" v="2010" actId="26606"/>
          <ac:graphicFrameMkLst>
            <pc:docMk/>
            <pc:sldMk cId="2501014131" sldId="271"/>
            <ac:graphicFrameMk id="5" creationId="{169EF23B-D77C-4E69-B00C-6325B7ACD1CD}"/>
          </ac:graphicFrameMkLst>
        </pc:graphicFrameChg>
        <pc:graphicFrameChg chg="add">
          <ac:chgData name="Aashay Dwivedi" userId="b24a2bcb58b344f4" providerId="LiveId" clId="{6BB3C156-4BF7-46A2-9DDF-BBBF0B6AAFD4}" dt="2021-11-28T20:08:03.753" v="2011" actId="26606"/>
          <ac:graphicFrameMkLst>
            <pc:docMk/>
            <pc:sldMk cId="2501014131" sldId="271"/>
            <ac:graphicFrameMk id="18" creationId="{E8CE1ECF-9CF8-478E-AA61-E4869B8B85F8}"/>
          </ac:graphicFrameMkLst>
        </pc:graphicFrameChg>
      </pc:sldChg>
      <pc:sldChg chg="addSp delSp modSp new mod setBg modClrScheme addAnim delAnim chgLayout">
        <pc:chgData name="Aashay Dwivedi" userId="b24a2bcb58b344f4" providerId="LiveId" clId="{6BB3C156-4BF7-46A2-9DDF-BBBF0B6AAFD4}" dt="2021-11-28T20:08:49.019" v="2039"/>
        <pc:sldMkLst>
          <pc:docMk/>
          <pc:sldMk cId="1436868083" sldId="272"/>
        </pc:sldMkLst>
        <pc:spChg chg="del mod ord">
          <ac:chgData name="Aashay Dwivedi" userId="b24a2bcb58b344f4" providerId="LiveId" clId="{6BB3C156-4BF7-46A2-9DDF-BBBF0B6AAFD4}" dt="2021-11-28T20:08:12.890" v="2013" actId="700"/>
          <ac:spMkLst>
            <pc:docMk/>
            <pc:sldMk cId="1436868083" sldId="272"/>
            <ac:spMk id="2" creationId="{D7D25512-35EB-4C83-B4A0-5088A88CE46B}"/>
          </ac:spMkLst>
        </pc:spChg>
        <pc:spChg chg="del">
          <ac:chgData name="Aashay Dwivedi" userId="b24a2bcb58b344f4" providerId="LiveId" clId="{6BB3C156-4BF7-46A2-9DDF-BBBF0B6AAFD4}" dt="2021-11-28T20:08:12.890" v="2013" actId="700"/>
          <ac:spMkLst>
            <pc:docMk/>
            <pc:sldMk cId="1436868083" sldId="272"/>
            <ac:spMk id="3" creationId="{04E88D59-29C3-47FD-B795-BE11D62906C1}"/>
          </ac:spMkLst>
        </pc:spChg>
        <pc:spChg chg="add mod or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4" creationId="{20FD5CA0-2E09-4383-91D9-3B05E8A7E033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10" creationId="{2D03A0B2-4A2F-D846-A5E6-FB7CB9A031F7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12" creationId="{7F573F1D-73A7-FB41-BCAD-FC9AA7DEF4F5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14" creationId="{A88F843D-1C1B-C740-AC27-E3238D0F5F47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16" creationId="{44037D61-FFBD-0342-90C5-D1AD7C899B44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18" creationId="{A21C8291-E3D5-4240-8FF4-E5213CBCC453}"/>
          </ac:spMkLst>
        </pc:spChg>
        <pc:spChg chg="add del">
          <ac:chgData name="Aashay Dwivedi" userId="b24a2bcb58b344f4" providerId="LiveId" clId="{6BB3C156-4BF7-46A2-9DDF-BBBF0B6AAFD4}" dt="2021-11-28T20:08:35.495" v="2031" actId="26606"/>
          <ac:spMkLst>
            <pc:docMk/>
            <pc:sldMk cId="1436868083" sldId="272"/>
            <ac:spMk id="20" creationId="{08B44AFE-C181-7047-8CC9-CA00BD385EEA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2" creationId="{2D03A0B2-4A2F-D846-A5E6-FB7CB9A031F7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3" creationId="{7F573F1D-73A7-FB41-BCAD-FC9AA7DEF4F5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4" creationId="{A88F843D-1C1B-C740-AC27-E3238D0F5F47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6" creationId="{44037D61-FFBD-0342-90C5-D1AD7C899B44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7" creationId="{A21C8291-E3D5-4240-8FF4-E5213CBCC453}"/>
          </ac:spMkLst>
        </pc:spChg>
        <pc:spChg chg="add del">
          <ac:chgData name="Aashay Dwivedi" userId="b24a2bcb58b344f4" providerId="LiveId" clId="{6BB3C156-4BF7-46A2-9DDF-BBBF0B6AAFD4}" dt="2021-11-28T20:08:43.166" v="2034" actId="26606"/>
          <ac:spMkLst>
            <pc:docMk/>
            <pc:sldMk cId="1436868083" sldId="272"/>
            <ac:spMk id="28" creationId="{08B44AFE-C181-7047-8CC9-CA00BD385EEA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0" creationId="{2D03A0B2-4A2F-D846-A5E6-FB7CB9A031F7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1" creationId="{7F573F1D-73A7-FB41-BCAD-FC9AA7DEF4F5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2" creationId="{A88F843D-1C1B-C740-AC27-E3238D0F5F47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4" creationId="{44037D61-FFBD-0342-90C5-D1AD7C899B44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5" creationId="{D5B0F748-7FA7-4DDF-89A3-7F1D8EE1F7C0}"/>
          </ac:spMkLst>
        </pc:spChg>
        <pc:spChg chg="add del">
          <ac:chgData name="Aashay Dwivedi" userId="b24a2bcb58b344f4" providerId="LiveId" clId="{6BB3C156-4BF7-46A2-9DDF-BBBF0B6AAFD4}" dt="2021-11-28T20:08:48.928" v="2037" actId="26606"/>
          <ac:spMkLst>
            <pc:docMk/>
            <pc:sldMk cId="1436868083" sldId="272"/>
            <ac:spMk id="36" creationId="{1903E872-C07A-4030-B584-D321D40CABB6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38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39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40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42" creationId="{44037D61-FFBD-0342-90C5-D1AD7C899B44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43" creationId="{A21C8291-E3D5-4240-8FF4-E5213CBCC453}"/>
          </ac:spMkLst>
        </pc:spChg>
        <pc:spChg chg="add">
          <ac:chgData name="Aashay Dwivedi" userId="b24a2bcb58b344f4" providerId="LiveId" clId="{6BB3C156-4BF7-46A2-9DDF-BBBF0B6AAFD4}" dt="2021-11-28T20:08:49.019" v="2038" actId="26606"/>
          <ac:spMkLst>
            <pc:docMk/>
            <pc:sldMk cId="1436868083" sldId="272"/>
            <ac:spMk id="44" creationId="{08B44AFE-C181-7047-8CC9-CA00BD385EEA}"/>
          </ac:spMkLst>
        </pc:spChg>
        <pc:picChg chg="add del">
          <ac:chgData name="Aashay Dwivedi" userId="b24a2bcb58b344f4" providerId="LiveId" clId="{6BB3C156-4BF7-46A2-9DDF-BBBF0B6AAFD4}" dt="2021-11-28T20:08:35.495" v="2031" actId="26606"/>
          <ac:picMkLst>
            <pc:docMk/>
            <pc:sldMk cId="1436868083" sldId="272"/>
            <ac:picMk id="6" creationId="{EFA31D21-07A1-4F91-B3B4-44D63328C928}"/>
          </ac:picMkLst>
        </pc:picChg>
        <pc:picChg chg="add del">
          <ac:chgData name="Aashay Dwivedi" userId="b24a2bcb58b344f4" providerId="LiveId" clId="{6BB3C156-4BF7-46A2-9DDF-BBBF0B6AAFD4}" dt="2021-11-28T20:08:43.166" v="2034" actId="26606"/>
          <ac:picMkLst>
            <pc:docMk/>
            <pc:sldMk cId="1436868083" sldId="272"/>
            <ac:picMk id="25" creationId="{A8E1CE07-9E09-4AFD-9129-FF7B7A5D07B4}"/>
          </ac:picMkLst>
        </pc:picChg>
        <pc:picChg chg="add del">
          <ac:chgData name="Aashay Dwivedi" userId="b24a2bcb58b344f4" providerId="LiveId" clId="{6BB3C156-4BF7-46A2-9DDF-BBBF0B6AAFD4}" dt="2021-11-28T20:08:48.928" v="2037" actId="26606"/>
          <ac:picMkLst>
            <pc:docMk/>
            <pc:sldMk cId="1436868083" sldId="272"/>
            <ac:picMk id="33" creationId="{D4948D1B-2580-46C9-9962-EAEF45277265}"/>
          </ac:picMkLst>
        </pc:picChg>
        <pc:picChg chg="add">
          <ac:chgData name="Aashay Dwivedi" userId="b24a2bcb58b344f4" providerId="LiveId" clId="{6BB3C156-4BF7-46A2-9DDF-BBBF0B6AAFD4}" dt="2021-11-28T20:08:49.019" v="2038" actId="26606"/>
          <ac:picMkLst>
            <pc:docMk/>
            <pc:sldMk cId="1436868083" sldId="272"/>
            <ac:picMk id="41" creationId="{EFA31D21-07A1-4F91-B3B4-44D63328C928}"/>
          </ac:picMkLst>
        </pc:picChg>
      </pc:sldChg>
      <pc:sldChg chg="addSp delSp modSp new mod setBg">
        <pc:chgData name="Aashay Dwivedi" userId="b24a2bcb58b344f4" providerId="LiveId" clId="{6BB3C156-4BF7-46A2-9DDF-BBBF0B6AAFD4}" dt="2021-11-28T20:15:56.210" v="2149" actId="1076"/>
        <pc:sldMkLst>
          <pc:docMk/>
          <pc:sldMk cId="3699940429" sldId="273"/>
        </pc:sldMkLst>
        <pc:spChg chg="mod">
          <ac:chgData name="Aashay Dwivedi" userId="b24a2bcb58b344f4" providerId="LiveId" clId="{6BB3C156-4BF7-46A2-9DDF-BBBF0B6AAFD4}" dt="2021-11-28T20:12:49.416" v="2082" actId="1076"/>
          <ac:spMkLst>
            <pc:docMk/>
            <pc:sldMk cId="3699940429" sldId="273"/>
            <ac:spMk id="2" creationId="{FEAAFDFF-13B0-486E-B52D-F360005D341D}"/>
          </ac:spMkLst>
        </pc:spChg>
        <pc:spChg chg="add del mod">
          <ac:chgData name="Aashay Dwivedi" userId="b24a2bcb58b344f4" providerId="LiveId" clId="{6BB3C156-4BF7-46A2-9DDF-BBBF0B6AAFD4}" dt="2021-11-28T20:14:03.870" v="2109" actId="478"/>
          <ac:spMkLst>
            <pc:docMk/>
            <pc:sldMk cId="3699940429" sldId="273"/>
            <ac:spMk id="5" creationId="{0F362F31-B2D0-49CC-BFA3-AB44AC948E2A}"/>
          </ac:spMkLst>
        </pc:spChg>
        <pc:spChg chg="add del mod">
          <ac:chgData name="Aashay Dwivedi" userId="b24a2bcb58b344f4" providerId="LiveId" clId="{6BB3C156-4BF7-46A2-9DDF-BBBF0B6AAFD4}" dt="2021-11-28T20:13:41.050" v="2107" actId="478"/>
          <ac:spMkLst>
            <pc:docMk/>
            <pc:sldMk cId="3699940429" sldId="273"/>
            <ac:spMk id="6" creationId="{1354232D-0F16-4A63-A7A9-43E59EB9430C}"/>
          </ac:spMkLst>
        </pc:spChg>
        <pc:spChg chg="add del">
          <ac:chgData name="Aashay Dwivedi" userId="b24a2bcb58b344f4" providerId="LiveId" clId="{6BB3C156-4BF7-46A2-9DDF-BBBF0B6AAFD4}" dt="2021-11-28T20:14:03.870" v="2109" actId="478"/>
          <ac:spMkLst>
            <pc:docMk/>
            <pc:sldMk cId="3699940429" sldId="273"/>
            <ac:spMk id="7" creationId="{46AAA8A3-B931-475D-8796-09559ABDD244}"/>
          </ac:spMkLst>
        </pc:spChg>
        <pc:spChg chg="add mod">
          <ac:chgData name="Aashay Dwivedi" userId="b24a2bcb58b344f4" providerId="LiveId" clId="{6BB3C156-4BF7-46A2-9DDF-BBBF0B6AAFD4}" dt="2021-11-28T20:15:16.696" v="2147" actId="1076"/>
          <ac:spMkLst>
            <pc:docMk/>
            <pc:sldMk cId="3699940429" sldId="273"/>
            <ac:spMk id="8" creationId="{BEBBE074-4CAF-40B6-BCE8-1DA44CAB8671}"/>
          </ac:spMkLst>
        </pc:spChg>
        <pc:spChg chg="add">
          <ac:chgData name="Aashay Dwivedi" userId="b24a2bcb58b344f4" providerId="LiveId" clId="{6BB3C156-4BF7-46A2-9DDF-BBBF0B6AAFD4}" dt="2021-11-28T20:12:43.463" v="2079" actId="26606"/>
          <ac:spMkLst>
            <pc:docMk/>
            <pc:sldMk cId="3699940429" sldId="273"/>
            <ac:spMk id="9" creationId="{2D03A0B2-4A2F-D846-A5E6-FB7CB9A031F7}"/>
          </ac:spMkLst>
        </pc:spChg>
        <pc:spChg chg="add">
          <ac:chgData name="Aashay Dwivedi" userId="b24a2bcb58b344f4" providerId="LiveId" clId="{6BB3C156-4BF7-46A2-9DDF-BBBF0B6AAFD4}" dt="2021-11-28T20:12:43.463" v="2079" actId="26606"/>
          <ac:spMkLst>
            <pc:docMk/>
            <pc:sldMk cId="3699940429" sldId="273"/>
            <ac:spMk id="11" creationId="{7F573F1D-73A7-FB41-BCAD-FC9AA7DEF4F5}"/>
          </ac:spMkLst>
        </pc:spChg>
        <pc:spChg chg="add">
          <ac:chgData name="Aashay Dwivedi" userId="b24a2bcb58b344f4" providerId="LiveId" clId="{6BB3C156-4BF7-46A2-9DDF-BBBF0B6AAFD4}" dt="2021-11-28T20:12:43.463" v="2079" actId="26606"/>
          <ac:spMkLst>
            <pc:docMk/>
            <pc:sldMk cId="3699940429" sldId="273"/>
            <ac:spMk id="13" creationId="{A88F843D-1C1B-C740-AC27-E3238D0F5F47}"/>
          </ac:spMkLst>
        </pc:spChg>
        <pc:spChg chg="add">
          <ac:chgData name="Aashay Dwivedi" userId="b24a2bcb58b344f4" providerId="LiveId" clId="{6BB3C156-4BF7-46A2-9DDF-BBBF0B6AAFD4}" dt="2021-11-28T20:12:43.463" v="2079" actId="26606"/>
          <ac:spMkLst>
            <pc:docMk/>
            <pc:sldMk cId="3699940429" sldId="273"/>
            <ac:spMk id="15" creationId="{D5B0F748-7FA7-4DDF-89A3-7F1D8EE1F7C0}"/>
          </ac:spMkLst>
        </pc:spChg>
        <pc:spChg chg="add">
          <ac:chgData name="Aashay Dwivedi" userId="b24a2bcb58b344f4" providerId="LiveId" clId="{6BB3C156-4BF7-46A2-9DDF-BBBF0B6AAFD4}" dt="2021-11-28T20:12:43.463" v="2079" actId="26606"/>
          <ac:spMkLst>
            <pc:docMk/>
            <pc:sldMk cId="3699940429" sldId="273"/>
            <ac:spMk id="17" creationId="{1903E872-C07A-4030-B584-D321D40CABB6}"/>
          </ac:spMkLst>
        </pc:spChg>
        <pc:picChg chg="add mod modCrop">
          <ac:chgData name="Aashay Dwivedi" userId="b24a2bcb58b344f4" providerId="LiveId" clId="{6BB3C156-4BF7-46A2-9DDF-BBBF0B6AAFD4}" dt="2021-11-28T20:15:56.210" v="2149" actId="1076"/>
          <ac:picMkLst>
            <pc:docMk/>
            <pc:sldMk cId="3699940429" sldId="273"/>
            <ac:picMk id="4" creationId="{C96379FD-93B2-418E-B8C5-A2A3DD58DC20}"/>
          </ac:picMkLst>
        </pc:picChg>
      </pc:sldChg>
      <pc:sldMasterChg chg="del delSldLayout">
        <pc:chgData name="Aashay Dwivedi" userId="b24a2bcb58b344f4" providerId="LiveId" clId="{6BB3C156-4BF7-46A2-9DDF-BBBF0B6AAFD4}" dt="2021-11-28T19:35:13.498" v="100" actId="26606"/>
        <pc:sldMasterMkLst>
          <pc:docMk/>
          <pc:sldMasterMk cId="2916636478" sldId="2147483648"/>
        </pc:sldMasterMkLst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1981025453" sldId="2147483649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110955905" sldId="2147483650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3356648000" sldId="2147483651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2746638150" sldId="2147483652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1826609286" sldId="2147483653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1971956816" sldId="2147483654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3920700813" sldId="2147483655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3406880867" sldId="2147483656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1036292397" sldId="2147483657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2934974152" sldId="2147483658"/>
          </pc:sldLayoutMkLst>
        </pc:sldLayoutChg>
        <pc:sldLayoutChg chg="del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16636478" sldId="2147483648"/>
            <pc:sldLayoutMk cId="4007329878" sldId="2147483659"/>
          </pc:sldLayoutMkLst>
        </pc:sldLayoutChg>
      </pc:sldMasterChg>
      <pc:sldMasterChg chg="add addSldLayout">
        <pc:chgData name="Aashay Dwivedi" userId="b24a2bcb58b344f4" providerId="LiveId" clId="{6BB3C156-4BF7-46A2-9DDF-BBBF0B6AAFD4}" dt="2021-11-28T19:35:13.498" v="100" actId="26606"/>
        <pc:sldMasterMkLst>
          <pc:docMk/>
          <pc:sldMasterMk cId="2940359927" sldId="2147483704"/>
        </pc:sldMasterMkLst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2924739243" sldId="2147483693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2123560242" sldId="2147483694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2378685036" sldId="2147483695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3910472672" sldId="2147483696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120672138" sldId="2147483697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3938897148" sldId="2147483698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982922523" sldId="2147483699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1046080360" sldId="2147483700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1590085925" sldId="2147483701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3174194842" sldId="2147483702"/>
          </pc:sldLayoutMkLst>
        </pc:sldLayoutChg>
        <pc:sldLayoutChg chg="add">
          <pc:chgData name="Aashay Dwivedi" userId="b24a2bcb58b344f4" providerId="LiveId" clId="{6BB3C156-4BF7-46A2-9DDF-BBBF0B6AAFD4}" dt="2021-11-28T19:35:13.498" v="100" actId="26606"/>
          <pc:sldLayoutMkLst>
            <pc:docMk/>
            <pc:sldMasterMk cId="2940359927" sldId="2147483704"/>
            <pc:sldLayoutMk cId="4170757268" sldId="214748370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F67F2-9BBB-456C-9885-932791A2471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E95626-9FB2-4A91-B164-062A32370374}">
      <dgm:prSet/>
      <dgm:spPr/>
      <dgm:t>
        <a:bodyPr/>
        <a:lstStyle/>
        <a:p>
          <a:r>
            <a:rPr lang="en-US"/>
            <a:t>Aashay Dwivedi E20CSE172</a:t>
          </a:r>
        </a:p>
      </dgm:t>
    </dgm:pt>
    <dgm:pt modelId="{1F4247DF-54B1-4AF3-9078-B7D66677E986}" type="parTrans" cxnId="{04C18CC5-7BCC-4CE5-A4B1-3267A4B5787D}">
      <dgm:prSet/>
      <dgm:spPr/>
      <dgm:t>
        <a:bodyPr/>
        <a:lstStyle/>
        <a:p>
          <a:endParaRPr lang="en-US"/>
        </a:p>
      </dgm:t>
    </dgm:pt>
    <dgm:pt modelId="{E042A3ED-4A66-4677-8295-201749CA9B93}" type="sibTrans" cxnId="{04C18CC5-7BCC-4CE5-A4B1-3267A4B5787D}">
      <dgm:prSet/>
      <dgm:spPr/>
      <dgm:t>
        <a:bodyPr/>
        <a:lstStyle/>
        <a:p>
          <a:endParaRPr lang="en-US"/>
        </a:p>
      </dgm:t>
    </dgm:pt>
    <dgm:pt modelId="{E57CAF5A-22B6-4B69-B132-0C9BC5A51E41}">
      <dgm:prSet/>
      <dgm:spPr/>
      <dgm:t>
        <a:bodyPr/>
        <a:lstStyle/>
        <a:p>
          <a:r>
            <a:rPr lang="en-US"/>
            <a:t>Jatin Tayal E20CSE152</a:t>
          </a:r>
        </a:p>
      </dgm:t>
    </dgm:pt>
    <dgm:pt modelId="{5F3957EE-6721-463C-A084-21EE4AA9288F}" type="parTrans" cxnId="{06FE5102-D01C-458C-8712-719875A29EF7}">
      <dgm:prSet/>
      <dgm:spPr/>
      <dgm:t>
        <a:bodyPr/>
        <a:lstStyle/>
        <a:p>
          <a:endParaRPr lang="en-US"/>
        </a:p>
      </dgm:t>
    </dgm:pt>
    <dgm:pt modelId="{952D0150-74FD-41AD-85E1-2F8F2AED3558}" type="sibTrans" cxnId="{06FE5102-D01C-458C-8712-719875A29EF7}">
      <dgm:prSet/>
      <dgm:spPr/>
      <dgm:t>
        <a:bodyPr/>
        <a:lstStyle/>
        <a:p>
          <a:endParaRPr lang="en-US"/>
        </a:p>
      </dgm:t>
    </dgm:pt>
    <dgm:pt modelId="{F9047736-D6CA-46CE-AC80-3C743BCEDC1F}">
      <dgm:prSet/>
      <dgm:spPr/>
      <dgm:t>
        <a:bodyPr/>
        <a:lstStyle/>
        <a:p>
          <a:r>
            <a:rPr lang="en-US"/>
            <a:t>Anshul Lamba E20CSE438</a:t>
          </a:r>
        </a:p>
      </dgm:t>
    </dgm:pt>
    <dgm:pt modelId="{E391776D-11CE-4CC8-9A5D-FB1D5A223D30}" type="parTrans" cxnId="{6AEC589F-FC4A-4107-B357-D7A6C7A9FB9F}">
      <dgm:prSet/>
      <dgm:spPr/>
      <dgm:t>
        <a:bodyPr/>
        <a:lstStyle/>
        <a:p>
          <a:endParaRPr lang="en-US"/>
        </a:p>
      </dgm:t>
    </dgm:pt>
    <dgm:pt modelId="{8BD4881B-AF32-4DC6-9CE2-3205B1E181EF}" type="sibTrans" cxnId="{6AEC589F-FC4A-4107-B357-D7A6C7A9FB9F}">
      <dgm:prSet/>
      <dgm:spPr/>
      <dgm:t>
        <a:bodyPr/>
        <a:lstStyle/>
        <a:p>
          <a:endParaRPr lang="en-US"/>
        </a:p>
      </dgm:t>
    </dgm:pt>
    <dgm:pt modelId="{2B099DF2-47BA-45A3-808B-A6787386D1FA}" type="pres">
      <dgm:prSet presAssocID="{12FF67F2-9BBB-456C-9885-932791A247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BB070D-D22A-4419-90CB-1153AC1C080E}" type="pres">
      <dgm:prSet presAssocID="{87E95626-9FB2-4A91-B164-062A32370374}" presName="hierRoot1" presStyleCnt="0"/>
      <dgm:spPr/>
    </dgm:pt>
    <dgm:pt modelId="{4A8E09B7-2E43-42CE-9B9B-C915D836A5E1}" type="pres">
      <dgm:prSet presAssocID="{87E95626-9FB2-4A91-B164-062A32370374}" presName="composite" presStyleCnt="0"/>
      <dgm:spPr/>
    </dgm:pt>
    <dgm:pt modelId="{49B876EF-3AE6-4595-9742-A10585224817}" type="pres">
      <dgm:prSet presAssocID="{87E95626-9FB2-4A91-B164-062A32370374}" presName="background" presStyleLbl="node0" presStyleIdx="0" presStyleCnt="3"/>
      <dgm:spPr/>
    </dgm:pt>
    <dgm:pt modelId="{00AD64BC-6755-4050-94A9-95B0F1E39738}" type="pres">
      <dgm:prSet presAssocID="{87E95626-9FB2-4A91-B164-062A32370374}" presName="text" presStyleLbl="fgAcc0" presStyleIdx="0" presStyleCnt="3">
        <dgm:presLayoutVars>
          <dgm:chPref val="3"/>
        </dgm:presLayoutVars>
      </dgm:prSet>
      <dgm:spPr/>
    </dgm:pt>
    <dgm:pt modelId="{05C21073-A131-48DE-8803-B38CC8836714}" type="pres">
      <dgm:prSet presAssocID="{87E95626-9FB2-4A91-B164-062A32370374}" presName="hierChild2" presStyleCnt="0"/>
      <dgm:spPr/>
    </dgm:pt>
    <dgm:pt modelId="{1F3AA279-FA02-484E-A340-CD8372E73726}" type="pres">
      <dgm:prSet presAssocID="{E57CAF5A-22B6-4B69-B132-0C9BC5A51E41}" presName="hierRoot1" presStyleCnt="0"/>
      <dgm:spPr/>
    </dgm:pt>
    <dgm:pt modelId="{393E27DB-0483-4612-89F3-670B80AC5E60}" type="pres">
      <dgm:prSet presAssocID="{E57CAF5A-22B6-4B69-B132-0C9BC5A51E41}" presName="composite" presStyleCnt="0"/>
      <dgm:spPr/>
    </dgm:pt>
    <dgm:pt modelId="{1C3A733C-67CD-4BC7-90D4-408381E0FFBC}" type="pres">
      <dgm:prSet presAssocID="{E57CAF5A-22B6-4B69-B132-0C9BC5A51E41}" presName="background" presStyleLbl="node0" presStyleIdx="1" presStyleCnt="3"/>
      <dgm:spPr/>
    </dgm:pt>
    <dgm:pt modelId="{1F3B0E68-8821-4328-8DD5-7D3BE5B8C05A}" type="pres">
      <dgm:prSet presAssocID="{E57CAF5A-22B6-4B69-B132-0C9BC5A51E41}" presName="text" presStyleLbl="fgAcc0" presStyleIdx="1" presStyleCnt="3">
        <dgm:presLayoutVars>
          <dgm:chPref val="3"/>
        </dgm:presLayoutVars>
      </dgm:prSet>
      <dgm:spPr/>
    </dgm:pt>
    <dgm:pt modelId="{981FE9F8-AAF0-4E3C-8F7C-52BDD14A95BA}" type="pres">
      <dgm:prSet presAssocID="{E57CAF5A-22B6-4B69-B132-0C9BC5A51E41}" presName="hierChild2" presStyleCnt="0"/>
      <dgm:spPr/>
    </dgm:pt>
    <dgm:pt modelId="{A4AF8792-0437-43E8-9DAB-89C8882056FD}" type="pres">
      <dgm:prSet presAssocID="{F9047736-D6CA-46CE-AC80-3C743BCEDC1F}" presName="hierRoot1" presStyleCnt="0"/>
      <dgm:spPr/>
    </dgm:pt>
    <dgm:pt modelId="{0EE9A36E-52CF-4A38-9946-25656FBF7F39}" type="pres">
      <dgm:prSet presAssocID="{F9047736-D6CA-46CE-AC80-3C743BCEDC1F}" presName="composite" presStyleCnt="0"/>
      <dgm:spPr/>
    </dgm:pt>
    <dgm:pt modelId="{591DC6E9-5028-4CFD-9B92-20525949E0B1}" type="pres">
      <dgm:prSet presAssocID="{F9047736-D6CA-46CE-AC80-3C743BCEDC1F}" presName="background" presStyleLbl="node0" presStyleIdx="2" presStyleCnt="3"/>
      <dgm:spPr/>
    </dgm:pt>
    <dgm:pt modelId="{C22B726F-700D-4CF9-860E-440412E9FA0F}" type="pres">
      <dgm:prSet presAssocID="{F9047736-D6CA-46CE-AC80-3C743BCEDC1F}" presName="text" presStyleLbl="fgAcc0" presStyleIdx="2" presStyleCnt="3">
        <dgm:presLayoutVars>
          <dgm:chPref val="3"/>
        </dgm:presLayoutVars>
      </dgm:prSet>
      <dgm:spPr/>
    </dgm:pt>
    <dgm:pt modelId="{6C249AAD-18EB-4CBE-A8A9-7B835EBDA93E}" type="pres">
      <dgm:prSet presAssocID="{F9047736-D6CA-46CE-AC80-3C743BCEDC1F}" presName="hierChild2" presStyleCnt="0"/>
      <dgm:spPr/>
    </dgm:pt>
  </dgm:ptLst>
  <dgm:cxnLst>
    <dgm:cxn modelId="{44AAA000-CD47-4183-B92D-E36E5C4AA4D8}" type="presOf" srcId="{12FF67F2-9BBB-456C-9885-932791A24713}" destId="{2B099DF2-47BA-45A3-808B-A6787386D1FA}" srcOrd="0" destOrd="0" presId="urn:microsoft.com/office/officeart/2005/8/layout/hierarchy1"/>
    <dgm:cxn modelId="{06FE5102-D01C-458C-8712-719875A29EF7}" srcId="{12FF67F2-9BBB-456C-9885-932791A24713}" destId="{E57CAF5A-22B6-4B69-B132-0C9BC5A51E41}" srcOrd="1" destOrd="0" parTransId="{5F3957EE-6721-463C-A084-21EE4AA9288F}" sibTransId="{952D0150-74FD-41AD-85E1-2F8F2AED3558}"/>
    <dgm:cxn modelId="{C4BDC819-A2BE-45FE-B271-9E657D9FDB34}" type="presOf" srcId="{87E95626-9FB2-4A91-B164-062A32370374}" destId="{00AD64BC-6755-4050-94A9-95B0F1E39738}" srcOrd="0" destOrd="0" presId="urn:microsoft.com/office/officeart/2005/8/layout/hierarchy1"/>
    <dgm:cxn modelId="{A12BBB1E-0564-4F08-BA47-512EA585401D}" type="presOf" srcId="{E57CAF5A-22B6-4B69-B132-0C9BC5A51E41}" destId="{1F3B0E68-8821-4328-8DD5-7D3BE5B8C05A}" srcOrd="0" destOrd="0" presId="urn:microsoft.com/office/officeart/2005/8/layout/hierarchy1"/>
    <dgm:cxn modelId="{6AEC589F-FC4A-4107-B357-D7A6C7A9FB9F}" srcId="{12FF67F2-9BBB-456C-9885-932791A24713}" destId="{F9047736-D6CA-46CE-AC80-3C743BCEDC1F}" srcOrd="2" destOrd="0" parTransId="{E391776D-11CE-4CC8-9A5D-FB1D5A223D30}" sibTransId="{8BD4881B-AF32-4DC6-9CE2-3205B1E181EF}"/>
    <dgm:cxn modelId="{04C18CC5-7BCC-4CE5-A4B1-3267A4B5787D}" srcId="{12FF67F2-9BBB-456C-9885-932791A24713}" destId="{87E95626-9FB2-4A91-B164-062A32370374}" srcOrd="0" destOrd="0" parTransId="{1F4247DF-54B1-4AF3-9078-B7D66677E986}" sibTransId="{E042A3ED-4A66-4677-8295-201749CA9B93}"/>
    <dgm:cxn modelId="{8C2AC8CF-7AC9-4EFA-8AE4-FCCA80E79A97}" type="presOf" srcId="{F9047736-D6CA-46CE-AC80-3C743BCEDC1F}" destId="{C22B726F-700D-4CF9-860E-440412E9FA0F}" srcOrd="0" destOrd="0" presId="urn:microsoft.com/office/officeart/2005/8/layout/hierarchy1"/>
    <dgm:cxn modelId="{73780D1F-BA86-4BF8-8808-57903F781D8F}" type="presParOf" srcId="{2B099DF2-47BA-45A3-808B-A6787386D1FA}" destId="{B3BB070D-D22A-4419-90CB-1153AC1C080E}" srcOrd="0" destOrd="0" presId="urn:microsoft.com/office/officeart/2005/8/layout/hierarchy1"/>
    <dgm:cxn modelId="{B4E6B499-C62C-4645-B49E-061985728AF4}" type="presParOf" srcId="{B3BB070D-D22A-4419-90CB-1153AC1C080E}" destId="{4A8E09B7-2E43-42CE-9B9B-C915D836A5E1}" srcOrd="0" destOrd="0" presId="urn:microsoft.com/office/officeart/2005/8/layout/hierarchy1"/>
    <dgm:cxn modelId="{DC08ECDA-C126-4519-9B4E-E629ADA0DA33}" type="presParOf" srcId="{4A8E09B7-2E43-42CE-9B9B-C915D836A5E1}" destId="{49B876EF-3AE6-4595-9742-A10585224817}" srcOrd="0" destOrd="0" presId="urn:microsoft.com/office/officeart/2005/8/layout/hierarchy1"/>
    <dgm:cxn modelId="{830AB07C-2BE1-415E-9EFC-51C864A166D3}" type="presParOf" srcId="{4A8E09B7-2E43-42CE-9B9B-C915D836A5E1}" destId="{00AD64BC-6755-4050-94A9-95B0F1E39738}" srcOrd="1" destOrd="0" presId="urn:microsoft.com/office/officeart/2005/8/layout/hierarchy1"/>
    <dgm:cxn modelId="{95E0D843-C45D-425C-A948-8402293160BC}" type="presParOf" srcId="{B3BB070D-D22A-4419-90CB-1153AC1C080E}" destId="{05C21073-A131-48DE-8803-B38CC8836714}" srcOrd="1" destOrd="0" presId="urn:microsoft.com/office/officeart/2005/8/layout/hierarchy1"/>
    <dgm:cxn modelId="{0FAAF436-1620-454B-A480-410DF48B228A}" type="presParOf" srcId="{2B099DF2-47BA-45A3-808B-A6787386D1FA}" destId="{1F3AA279-FA02-484E-A340-CD8372E73726}" srcOrd="1" destOrd="0" presId="urn:microsoft.com/office/officeart/2005/8/layout/hierarchy1"/>
    <dgm:cxn modelId="{215DB0D2-A461-447F-88DD-D8FA636FAD49}" type="presParOf" srcId="{1F3AA279-FA02-484E-A340-CD8372E73726}" destId="{393E27DB-0483-4612-89F3-670B80AC5E60}" srcOrd="0" destOrd="0" presId="urn:microsoft.com/office/officeart/2005/8/layout/hierarchy1"/>
    <dgm:cxn modelId="{95407A34-BBFB-4E04-ADBF-1D86E65E0646}" type="presParOf" srcId="{393E27DB-0483-4612-89F3-670B80AC5E60}" destId="{1C3A733C-67CD-4BC7-90D4-408381E0FFBC}" srcOrd="0" destOrd="0" presId="urn:microsoft.com/office/officeart/2005/8/layout/hierarchy1"/>
    <dgm:cxn modelId="{B38B98C2-27CC-45A4-B545-A71345E137C7}" type="presParOf" srcId="{393E27DB-0483-4612-89F3-670B80AC5E60}" destId="{1F3B0E68-8821-4328-8DD5-7D3BE5B8C05A}" srcOrd="1" destOrd="0" presId="urn:microsoft.com/office/officeart/2005/8/layout/hierarchy1"/>
    <dgm:cxn modelId="{62E012FA-622A-4C26-B78A-49EDC7F1738D}" type="presParOf" srcId="{1F3AA279-FA02-484E-A340-CD8372E73726}" destId="{981FE9F8-AAF0-4E3C-8F7C-52BDD14A95BA}" srcOrd="1" destOrd="0" presId="urn:microsoft.com/office/officeart/2005/8/layout/hierarchy1"/>
    <dgm:cxn modelId="{6754E32F-9931-4A8C-87C5-CB5AE5CA88B8}" type="presParOf" srcId="{2B099DF2-47BA-45A3-808B-A6787386D1FA}" destId="{A4AF8792-0437-43E8-9DAB-89C8882056FD}" srcOrd="2" destOrd="0" presId="urn:microsoft.com/office/officeart/2005/8/layout/hierarchy1"/>
    <dgm:cxn modelId="{E24F4B18-E2D8-4D37-B0D5-D684E47E45A8}" type="presParOf" srcId="{A4AF8792-0437-43E8-9DAB-89C8882056FD}" destId="{0EE9A36E-52CF-4A38-9946-25656FBF7F39}" srcOrd="0" destOrd="0" presId="urn:microsoft.com/office/officeart/2005/8/layout/hierarchy1"/>
    <dgm:cxn modelId="{3182EBB1-347E-43B4-B5BB-AD03BA54B386}" type="presParOf" srcId="{0EE9A36E-52CF-4A38-9946-25656FBF7F39}" destId="{591DC6E9-5028-4CFD-9B92-20525949E0B1}" srcOrd="0" destOrd="0" presId="urn:microsoft.com/office/officeart/2005/8/layout/hierarchy1"/>
    <dgm:cxn modelId="{C27C09AB-3E3F-4BEF-A8AD-622C3767CB55}" type="presParOf" srcId="{0EE9A36E-52CF-4A38-9946-25656FBF7F39}" destId="{C22B726F-700D-4CF9-860E-440412E9FA0F}" srcOrd="1" destOrd="0" presId="urn:microsoft.com/office/officeart/2005/8/layout/hierarchy1"/>
    <dgm:cxn modelId="{EE95DE74-2431-4286-BBD9-BA0141D0F6F7}" type="presParOf" srcId="{A4AF8792-0437-43E8-9DAB-89C8882056FD}" destId="{6C249AAD-18EB-4CBE-A8A9-7B835EBDA9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80B821-40F0-45A0-B0FA-3E70F52CF97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E07794-82D7-4733-87FB-0CA1BDE19CC6}">
      <dgm:prSet/>
      <dgm:spPr/>
      <dgm:t>
        <a:bodyPr/>
        <a:lstStyle/>
        <a:p>
          <a:r>
            <a:rPr lang="en-US"/>
            <a:t>To establish relationships between different factors that influence price</a:t>
          </a:r>
        </a:p>
      </dgm:t>
    </dgm:pt>
    <dgm:pt modelId="{AB63BDD6-954C-4D35-A1E8-8C72196AFA0D}" type="parTrans" cxnId="{BBCEC792-D1C2-499C-85BE-AE2975B7DB01}">
      <dgm:prSet/>
      <dgm:spPr/>
      <dgm:t>
        <a:bodyPr/>
        <a:lstStyle/>
        <a:p>
          <a:endParaRPr lang="en-US"/>
        </a:p>
      </dgm:t>
    </dgm:pt>
    <dgm:pt modelId="{BB92FEDE-A569-47EF-8434-2A0650F89993}" type="sibTrans" cxnId="{BBCEC792-D1C2-499C-85BE-AE2975B7DB01}">
      <dgm:prSet/>
      <dgm:spPr/>
      <dgm:t>
        <a:bodyPr/>
        <a:lstStyle/>
        <a:p>
          <a:endParaRPr lang="en-US"/>
        </a:p>
      </dgm:t>
    </dgm:pt>
    <dgm:pt modelId="{B2A0B24D-440E-4216-A973-529F2620C056}">
      <dgm:prSet/>
      <dgm:spPr/>
      <dgm:t>
        <a:bodyPr/>
        <a:lstStyle/>
        <a:p>
          <a:r>
            <a:rPr lang="en-US" dirty="0"/>
            <a:t>To predict price using Linear Aggression</a:t>
          </a:r>
        </a:p>
      </dgm:t>
    </dgm:pt>
    <dgm:pt modelId="{DA10CACC-6CC5-4A89-BC6C-65C45B87E263}" type="parTrans" cxnId="{AFA7C236-199E-427C-A4BB-19F274A39627}">
      <dgm:prSet/>
      <dgm:spPr/>
      <dgm:t>
        <a:bodyPr/>
        <a:lstStyle/>
        <a:p>
          <a:endParaRPr lang="en-US"/>
        </a:p>
      </dgm:t>
    </dgm:pt>
    <dgm:pt modelId="{3AD2DC3C-E763-4C89-A823-06D4128F61FF}" type="sibTrans" cxnId="{AFA7C236-199E-427C-A4BB-19F274A39627}">
      <dgm:prSet/>
      <dgm:spPr/>
      <dgm:t>
        <a:bodyPr/>
        <a:lstStyle/>
        <a:p>
          <a:endParaRPr lang="en-US"/>
        </a:p>
      </dgm:t>
    </dgm:pt>
    <dgm:pt modelId="{8B3F74DF-AC5C-47E9-95EF-F56E3CFCAA2C}">
      <dgm:prSet/>
      <dgm:spPr/>
      <dgm:t>
        <a:bodyPr/>
        <a:lstStyle/>
        <a:p>
          <a:r>
            <a:rPr lang="en-US"/>
            <a:t>Compare different price predicting algorithms</a:t>
          </a:r>
        </a:p>
      </dgm:t>
    </dgm:pt>
    <dgm:pt modelId="{64D4C355-6AB5-44AA-BF4F-C4617C7F71BB}" type="parTrans" cxnId="{69D326D9-AADB-435F-BE0A-92E8C402C646}">
      <dgm:prSet/>
      <dgm:spPr/>
      <dgm:t>
        <a:bodyPr/>
        <a:lstStyle/>
        <a:p>
          <a:endParaRPr lang="en-US"/>
        </a:p>
      </dgm:t>
    </dgm:pt>
    <dgm:pt modelId="{79C91551-FA3D-4EF0-B765-F9B247F4CB60}" type="sibTrans" cxnId="{69D326D9-AADB-435F-BE0A-92E8C402C646}">
      <dgm:prSet/>
      <dgm:spPr/>
      <dgm:t>
        <a:bodyPr/>
        <a:lstStyle/>
        <a:p>
          <a:endParaRPr lang="en-US"/>
        </a:p>
      </dgm:t>
    </dgm:pt>
    <dgm:pt modelId="{B658D2BB-110E-46A8-B30F-09D7F0EEABED}" type="pres">
      <dgm:prSet presAssocID="{5280B821-40F0-45A0-B0FA-3E70F52CF972}" presName="linear" presStyleCnt="0">
        <dgm:presLayoutVars>
          <dgm:animLvl val="lvl"/>
          <dgm:resizeHandles val="exact"/>
        </dgm:presLayoutVars>
      </dgm:prSet>
      <dgm:spPr/>
    </dgm:pt>
    <dgm:pt modelId="{2BBBACEF-1A0B-4C7D-A95F-1DD0836FE916}" type="pres">
      <dgm:prSet presAssocID="{9FE07794-82D7-4733-87FB-0CA1BDE19C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D5C072-6520-4AEA-B3DB-CA11B9AE6087}" type="pres">
      <dgm:prSet presAssocID="{BB92FEDE-A569-47EF-8434-2A0650F89993}" presName="spacer" presStyleCnt="0"/>
      <dgm:spPr/>
    </dgm:pt>
    <dgm:pt modelId="{2F1AEEFA-32F0-4956-8AAC-C59C0E20C886}" type="pres">
      <dgm:prSet presAssocID="{B2A0B24D-440E-4216-A973-529F2620C0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DCF035-9FFA-4B2B-A4E2-8E32C7F99028}" type="pres">
      <dgm:prSet presAssocID="{3AD2DC3C-E763-4C89-A823-06D4128F61FF}" presName="spacer" presStyleCnt="0"/>
      <dgm:spPr/>
    </dgm:pt>
    <dgm:pt modelId="{2F12C866-99EF-473B-8F64-7366CE1DF0F8}" type="pres">
      <dgm:prSet presAssocID="{8B3F74DF-AC5C-47E9-95EF-F56E3CFCAA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46E91B-D57B-4B99-9ECA-243E23063B1E}" type="presOf" srcId="{5280B821-40F0-45A0-B0FA-3E70F52CF972}" destId="{B658D2BB-110E-46A8-B30F-09D7F0EEABED}" srcOrd="0" destOrd="0" presId="urn:microsoft.com/office/officeart/2005/8/layout/vList2"/>
    <dgm:cxn modelId="{BCC5FE1B-B91E-495F-AFD8-5837075D0880}" type="presOf" srcId="{8B3F74DF-AC5C-47E9-95EF-F56E3CFCAA2C}" destId="{2F12C866-99EF-473B-8F64-7366CE1DF0F8}" srcOrd="0" destOrd="0" presId="urn:microsoft.com/office/officeart/2005/8/layout/vList2"/>
    <dgm:cxn modelId="{AFA7C236-199E-427C-A4BB-19F274A39627}" srcId="{5280B821-40F0-45A0-B0FA-3E70F52CF972}" destId="{B2A0B24D-440E-4216-A973-529F2620C056}" srcOrd="1" destOrd="0" parTransId="{DA10CACC-6CC5-4A89-BC6C-65C45B87E263}" sibTransId="{3AD2DC3C-E763-4C89-A823-06D4128F61FF}"/>
    <dgm:cxn modelId="{0B49C960-7129-4ACE-88D1-CCC87D59713B}" type="presOf" srcId="{9FE07794-82D7-4733-87FB-0CA1BDE19CC6}" destId="{2BBBACEF-1A0B-4C7D-A95F-1DD0836FE916}" srcOrd="0" destOrd="0" presId="urn:microsoft.com/office/officeart/2005/8/layout/vList2"/>
    <dgm:cxn modelId="{08740341-657D-4DBE-AB3A-9F04BF7E04F6}" type="presOf" srcId="{B2A0B24D-440E-4216-A973-529F2620C056}" destId="{2F1AEEFA-32F0-4956-8AAC-C59C0E20C886}" srcOrd="0" destOrd="0" presId="urn:microsoft.com/office/officeart/2005/8/layout/vList2"/>
    <dgm:cxn modelId="{BBCEC792-D1C2-499C-85BE-AE2975B7DB01}" srcId="{5280B821-40F0-45A0-B0FA-3E70F52CF972}" destId="{9FE07794-82D7-4733-87FB-0CA1BDE19CC6}" srcOrd="0" destOrd="0" parTransId="{AB63BDD6-954C-4D35-A1E8-8C72196AFA0D}" sibTransId="{BB92FEDE-A569-47EF-8434-2A0650F89993}"/>
    <dgm:cxn modelId="{69D326D9-AADB-435F-BE0A-92E8C402C646}" srcId="{5280B821-40F0-45A0-B0FA-3E70F52CF972}" destId="{8B3F74DF-AC5C-47E9-95EF-F56E3CFCAA2C}" srcOrd="2" destOrd="0" parTransId="{64D4C355-6AB5-44AA-BF4F-C4617C7F71BB}" sibTransId="{79C91551-FA3D-4EF0-B765-F9B247F4CB60}"/>
    <dgm:cxn modelId="{F475ABC6-A217-41E8-BAFF-2166D54E865D}" type="presParOf" srcId="{B658D2BB-110E-46A8-B30F-09D7F0EEABED}" destId="{2BBBACEF-1A0B-4C7D-A95F-1DD0836FE916}" srcOrd="0" destOrd="0" presId="urn:microsoft.com/office/officeart/2005/8/layout/vList2"/>
    <dgm:cxn modelId="{C75570CF-0CDC-4B74-B92A-C6DD64B79EAF}" type="presParOf" srcId="{B658D2BB-110E-46A8-B30F-09D7F0EEABED}" destId="{70D5C072-6520-4AEA-B3DB-CA11B9AE6087}" srcOrd="1" destOrd="0" presId="urn:microsoft.com/office/officeart/2005/8/layout/vList2"/>
    <dgm:cxn modelId="{2F2E1E9D-3F0E-4645-BF9D-1BECE893F15C}" type="presParOf" srcId="{B658D2BB-110E-46A8-B30F-09D7F0EEABED}" destId="{2F1AEEFA-32F0-4956-8AAC-C59C0E20C886}" srcOrd="2" destOrd="0" presId="urn:microsoft.com/office/officeart/2005/8/layout/vList2"/>
    <dgm:cxn modelId="{9DAFC06E-D59C-4298-9A63-BA251F0611B0}" type="presParOf" srcId="{B658D2BB-110E-46A8-B30F-09D7F0EEABED}" destId="{80DCF035-9FFA-4B2B-A4E2-8E32C7F99028}" srcOrd="3" destOrd="0" presId="urn:microsoft.com/office/officeart/2005/8/layout/vList2"/>
    <dgm:cxn modelId="{49E74D7C-1BF6-4462-A6C2-C7B3FAC82DD4}" type="presParOf" srcId="{B658D2BB-110E-46A8-B30F-09D7F0EEABED}" destId="{2F12C866-99EF-473B-8F64-7366CE1DF0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344E3F-031C-436C-BC3B-9996CD0C2DD1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B3F59F-73E8-4E86-9E4B-958C9FCF381A}">
      <dgm:prSet/>
      <dgm:spPr/>
      <dgm:t>
        <a:bodyPr/>
        <a:lstStyle/>
        <a:p>
          <a:r>
            <a:rPr lang="en-US"/>
            <a:t>Numpy</a:t>
          </a:r>
        </a:p>
      </dgm:t>
    </dgm:pt>
    <dgm:pt modelId="{E34FB63E-103F-4D7E-AE97-7421140FBA49}" type="parTrans" cxnId="{B19E6ED8-ADA1-4C74-87CF-21387C10D3C9}">
      <dgm:prSet/>
      <dgm:spPr/>
      <dgm:t>
        <a:bodyPr/>
        <a:lstStyle/>
        <a:p>
          <a:endParaRPr lang="en-US"/>
        </a:p>
      </dgm:t>
    </dgm:pt>
    <dgm:pt modelId="{AC294618-E8E1-4169-97B4-D0F00C52180E}" type="sibTrans" cxnId="{B19E6ED8-ADA1-4C74-87CF-21387C10D3C9}">
      <dgm:prSet/>
      <dgm:spPr/>
      <dgm:t>
        <a:bodyPr/>
        <a:lstStyle/>
        <a:p>
          <a:endParaRPr lang="en-US"/>
        </a:p>
      </dgm:t>
    </dgm:pt>
    <dgm:pt modelId="{F5605C3E-B323-4834-AF68-919A5518FBC8}">
      <dgm:prSet/>
      <dgm:spPr/>
      <dgm:t>
        <a:bodyPr/>
        <a:lstStyle/>
        <a:p>
          <a:r>
            <a:rPr lang="en-US"/>
            <a:t>Pandas</a:t>
          </a:r>
        </a:p>
      </dgm:t>
    </dgm:pt>
    <dgm:pt modelId="{A0E4AFAD-EC9E-434C-A290-8033052CDA9A}" type="parTrans" cxnId="{4F81213A-E78D-4A6C-A846-14FFA95B6F66}">
      <dgm:prSet/>
      <dgm:spPr/>
      <dgm:t>
        <a:bodyPr/>
        <a:lstStyle/>
        <a:p>
          <a:endParaRPr lang="en-US"/>
        </a:p>
      </dgm:t>
    </dgm:pt>
    <dgm:pt modelId="{F8FE951C-30F7-46BA-AAC1-9AF10CAE43FD}" type="sibTrans" cxnId="{4F81213A-E78D-4A6C-A846-14FFA95B6F66}">
      <dgm:prSet/>
      <dgm:spPr/>
      <dgm:t>
        <a:bodyPr/>
        <a:lstStyle/>
        <a:p>
          <a:endParaRPr lang="en-US"/>
        </a:p>
      </dgm:t>
    </dgm:pt>
    <dgm:pt modelId="{2ADE3613-CA23-4AE2-AAA2-2680D1DA3909}">
      <dgm:prSet/>
      <dgm:spPr/>
      <dgm:t>
        <a:bodyPr/>
        <a:lstStyle/>
        <a:p>
          <a:r>
            <a:rPr lang="en-US"/>
            <a:t>Sklearn</a:t>
          </a:r>
        </a:p>
      </dgm:t>
    </dgm:pt>
    <dgm:pt modelId="{98FFC8B9-E3C0-4850-B143-2BE346945694}" type="parTrans" cxnId="{ED1A091E-AABA-448C-85CE-3AF6CF24E55F}">
      <dgm:prSet/>
      <dgm:spPr/>
      <dgm:t>
        <a:bodyPr/>
        <a:lstStyle/>
        <a:p>
          <a:endParaRPr lang="en-US"/>
        </a:p>
      </dgm:t>
    </dgm:pt>
    <dgm:pt modelId="{D8F627D7-D273-4962-BCA2-6C4A3462E390}" type="sibTrans" cxnId="{ED1A091E-AABA-448C-85CE-3AF6CF24E55F}">
      <dgm:prSet/>
      <dgm:spPr/>
      <dgm:t>
        <a:bodyPr/>
        <a:lstStyle/>
        <a:p>
          <a:endParaRPr lang="en-US"/>
        </a:p>
      </dgm:t>
    </dgm:pt>
    <dgm:pt modelId="{2D139F7A-15E0-4785-B070-158A4E5FD0F0}">
      <dgm:prSet/>
      <dgm:spPr/>
      <dgm:t>
        <a:bodyPr/>
        <a:lstStyle/>
        <a:p>
          <a:r>
            <a:rPr lang="en-US"/>
            <a:t>Seaborn</a:t>
          </a:r>
        </a:p>
      </dgm:t>
    </dgm:pt>
    <dgm:pt modelId="{8E8F2167-5E8B-4AD4-87FB-EEF9B2D50091}" type="parTrans" cxnId="{BC0DA932-5DCB-4D64-8718-1C7AF7088AE3}">
      <dgm:prSet/>
      <dgm:spPr/>
      <dgm:t>
        <a:bodyPr/>
        <a:lstStyle/>
        <a:p>
          <a:endParaRPr lang="en-US"/>
        </a:p>
      </dgm:t>
    </dgm:pt>
    <dgm:pt modelId="{8693754D-6811-45E0-97A0-D4332CCEE45D}" type="sibTrans" cxnId="{BC0DA932-5DCB-4D64-8718-1C7AF7088AE3}">
      <dgm:prSet/>
      <dgm:spPr/>
      <dgm:t>
        <a:bodyPr/>
        <a:lstStyle/>
        <a:p>
          <a:endParaRPr lang="en-US"/>
        </a:p>
      </dgm:t>
    </dgm:pt>
    <dgm:pt modelId="{071270C0-87BF-4F6F-82A1-70D808419668}">
      <dgm:prSet/>
      <dgm:spPr/>
      <dgm:t>
        <a:bodyPr/>
        <a:lstStyle/>
        <a:p>
          <a:r>
            <a:rPr lang="en-US"/>
            <a:t>Matplotlib</a:t>
          </a:r>
        </a:p>
      </dgm:t>
    </dgm:pt>
    <dgm:pt modelId="{F988B232-7206-493C-8246-100230FE9A20}" type="parTrans" cxnId="{75EE86CE-966D-40D8-B9C9-47975F4D82A7}">
      <dgm:prSet/>
      <dgm:spPr/>
      <dgm:t>
        <a:bodyPr/>
        <a:lstStyle/>
        <a:p>
          <a:endParaRPr lang="en-US"/>
        </a:p>
      </dgm:t>
    </dgm:pt>
    <dgm:pt modelId="{F2C40C42-A9AF-4F2B-91CC-66880219F9C5}" type="sibTrans" cxnId="{75EE86CE-966D-40D8-B9C9-47975F4D82A7}">
      <dgm:prSet/>
      <dgm:spPr/>
      <dgm:t>
        <a:bodyPr/>
        <a:lstStyle/>
        <a:p>
          <a:endParaRPr lang="en-US"/>
        </a:p>
      </dgm:t>
    </dgm:pt>
    <dgm:pt modelId="{4C1B45A3-8B3C-4BAD-8D89-2011CEF72AD5}" type="pres">
      <dgm:prSet presAssocID="{7E344E3F-031C-436C-BC3B-9996CD0C2DD1}" presName="diagram" presStyleCnt="0">
        <dgm:presLayoutVars>
          <dgm:dir/>
          <dgm:resizeHandles val="exact"/>
        </dgm:presLayoutVars>
      </dgm:prSet>
      <dgm:spPr/>
    </dgm:pt>
    <dgm:pt modelId="{0649A813-D4A3-4F6B-A79A-903180D07A07}" type="pres">
      <dgm:prSet presAssocID="{06B3F59F-73E8-4E86-9E4B-958C9FCF381A}" presName="node" presStyleLbl="node1" presStyleIdx="0" presStyleCnt="5">
        <dgm:presLayoutVars>
          <dgm:bulletEnabled val="1"/>
        </dgm:presLayoutVars>
      </dgm:prSet>
      <dgm:spPr/>
    </dgm:pt>
    <dgm:pt modelId="{26F47A07-D9D5-4B8D-A532-7EB0C2205437}" type="pres">
      <dgm:prSet presAssocID="{AC294618-E8E1-4169-97B4-D0F00C52180E}" presName="sibTrans" presStyleCnt="0"/>
      <dgm:spPr/>
    </dgm:pt>
    <dgm:pt modelId="{E89260DD-A20A-426C-A8C1-DF2AE7A458FF}" type="pres">
      <dgm:prSet presAssocID="{F5605C3E-B323-4834-AF68-919A5518FBC8}" presName="node" presStyleLbl="node1" presStyleIdx="1" presStyleCnt="5">
        <dgm:presLayoutVars>
          <dgm:bulletEnabled val="1"/>
        </dgm:presLayoutVars>
      </dgm:prSet>
      <dgm:spPr/>
    </dgm:pt>
    <dgm:pt modelId="{62DFB8F1-6D23-479F-BE33-45A2EC36EF1E}" type="pres">
      <dgm:prSet presAssocID="{F8FE951C-30F7-46BA-AAC1-9AF10CAE43FD}" presName="sibTrans" presStyleCnt="0"/>
      <dgm:spPr/>
    </dgm:pt>
    <dgm:pt modelId="{10E63496-0C12-4318-BCE7-F3558DBF6979}" type="pres">
      <dgm:prSet presAssocID="{2ADE3613-CA23-4AE2-AAA2-2680D1DA3909}" presName="node" presStyleLbl="node1" presStyleIdx="2" presStyleCnt="5">
        <dgm:presLayoutVars>
          <dgm:bulletEnabled val="1"/>
        </dgm:presLayoutVars>
      </dgm:prSet>
      <dgm:spPr/>
    </dgm:pt>
    <dgm:pt modelId="{C92CCEEF-1F03-4867-BEAE-9CCCC2CDB8CB}" type="pres">
      <dgm:prSet presAssocID="{D8F627D7-D273-4962-BCA2-6C4A3462E390}" presName="sibTrans" presStyleCnt="0"/>
      <dgm:spPr/>
    </dgm:pt>
    <dgm:pt modelId="{5D1CE2DE-C10C-4EDB-844B-141A7EF24166}" type="pres">
      <dgm:prSet presAssocID="{2D139F7A-15E0-4785-B070-158A4E5FD0F0}" presName="node" presStyleLbl="node1" presStyleIdx="3" presStyleCnt="5">
        <dgm:presLayoutVars>
          <dgm:bulletEnabled val="1"/>
        </dgm:presLayoutVars>
      </dgm:prSet>
      <dgm:spPr/>
    </dgm:pt>
    <dgm:pt modelId="{1C6F4AC8-71C1-4864-9F4D-BD46D897AC2A}" type="pres">
      <dgm:prSet presAssocID="{8693754D-6811-45E0-97A0-D4332CCEE45D}" presName="sibTrans" presStyleCnt="0"/>
      <dgm:spPr/>
    </dgm:pt>
    <dgm:pt modelId="{367F42A4-A707-4955-A7BB-A949AB683140}" type="pres">
      <dgm:prSet presAssocID="{071270C0-87BF-4F6F-82A1-70D808419668}" presName="node" presStyleLbl="node1" presStyleIdx="4" presStyleCnt="5">
        <dgm:presLayoutVars>
          <dgm:bulletEnabled val="1"/>
        </dgm:presLayoutVars>
      </dgm:prSet>
      <dgm:spPr/>
    </dgm:pt>
  </dgm:ptLst>
  <dgm:cxnLst>
    <dgm:cxn modelId="{ED1A091E-AABA-448C-85CE-3AF6CF24E55F}" srcId="{7E344E3F-031C-436C-BC3B-9996CD0C2DD1}" destId="{2ADE3613-CA23-4AE2-AAA2-2680D1DA3909}" srcOrd="2" destOrd="0" parTransId="{98FFC8B9-E3C0-4850-B143-2BE346945694}" sibTransId="{D8F627D7-D273-4962-BCA2-6C4A3462E390}"/>
    <dgm:cxn modelId="{DCF4662A-CA23-4BF1-ABE7-D7A9C1B88B3B}" type="presOf" srcId="{2D139F7A-15E0-4785-B070-158A4E5FD0F0}" destId="{5D1CE2DE-C10C-4EDB-844B-141A7EF24166}" srcOrd="0" destOrd="0" presId="urn:microsoft.com/office/officeart/2005/8/layout/default"/>
    <dgm:cxn modelId="{BC0DA932-5DCB-4D64-8718-1C7AF7088AE3}" srcId="{7E344E3F-031C-436C-BC3B-9996CD0C2DD1}" destId="{2D139F7A-15E0-4785-B070-158A4E5FD0F0}" srcOrd="3" destOrd="0" parTransId="{8E8F2167-5E8B-4AD4-87FB-EEF9B2D50091}" sibTransId="{8693754D-6811-45E0-97A0-D4332CCEE45D}"/>
    <dgm:cxn modelId="{4F81213A-E78D-4A6C-A846-14FFA95B6F66}" srcId="{7E344E3F-031C-436C-BC3B-9996CD0C2DD1}" destId="{F5605C3E-B323-4834-AF68-919A5518FBC8}" srcOrd="1" destOrd="0" parTransId="{A0E4AFAD-EC9E-434C-A290-8033052CDA9A}" sibTransId="{F8FE951C-30F7-46BA-AAC1-9AF10CAE43FD}"/>
    <dgm:cxn modelId="{37EA1268-F74D-4D9B-8078-B2FBC0DEB1DE}" type="presOf" srcId="{06B3F59F-73E8-4E86-9E4B-958C9FCF381A}" destId="{0649A813-D4A3-4F6B-A79A-903180D07A07}" srcOrd="0" destOrd="0" presId="urn:microsoft.com/office/officeart/2005/8/layout/default"/>
    <dgm:cxn modelId="{F304B56C-58C8-4ED5-B788-5F11365A34D1}" type="presOf" srcId="{2ADE3613-CA23-4AE2-AAA2-2680D1DA3909}" destId="{10E63496-0C12-4318-BCE7-F3558DBF6979}" srcOrd="0" destOrd="0" presId="urn:microsoft.com/office/officeart/2005/8/layout/default"/>
    <dgm:cxn modelId="{8ADE4752-EDBF-44B5-B09F-5FE6E17CC578}" type="presOf" srcId="{F5605C3E-B323-4834-AF68-919A5518FBC8}" destId="{E89260DD-A20A-426C-A8C1-DF2AE7A458FF}" srcOrd="0" destOrd="0" presId="urn:microsoft.com/office/officeart/2005/8/layout/default"/>
    <dgm:cxn modelId="{16294A55-7B62-44F9-90E1-0511C3279AFC}" type="presOf" srcId="{071270C0-87BF-4F6F-82A1-70D808419668}" destId="{367F42A4-A707-4955-A7BB-A949AB683140}" srcOrd="0" destOrd="0" presId="urn:microsoft.com/office/officeart/2005/8/layout/default"/>
    <dgm:cxn modelId="{75EE86CE-966D-40D8-B9C9-47975F4D82A7}" srcId="{7E344E3F-031C-436C-BC3B-9996CD0C2DD1}" destId="{071270C0-87BF-4F6F-82A1-70D808419668}" srcOrd="4" destOrd="0" parTransId="{F988B232-7206-493C-8246-100230FE9A20}" sibTransId="{F2C40C42-A9AF-4F2B-91CC-66880219F9C5}"/>
    <dgm:cxn modelId="{B19E6ED8-ADA1-4C74-87CF-21387C10D3C9}" srcId="{7E344E3F-031C-436C-BC3B-9996CD0C2DD1}" destId="{06B3F59F-73E8-4E86-9E4B-958C9FCF381A}" srcOrd="0" destOrd="0" parTransId="{E34FB63E-103F-4D7E-AE97-7421140FBA49}" sibTransId="{AC294618-E8E1-4169-97B4-D0F00C52180E}"/>
    <dgm:cxn modelId="{F071B9FA-579A-426B-898C-34F5B8A4E847}" type="presOf" srcId="{7E344E3F-031C-436C-BC3B-9996CD0C2DD1}" destId="{4C1B45A3-8B3C-4BAD-8D89-2011CEF72AD5}" srcOrd="0" destOrd="0" presId="urn:microsoft.com/office/officeart/2005/8/layout/default"/>
    <dgm:cxn modelId="{62EB6447-F62B-4ACE-BCC3-3E5CDEDA8547}" type="presParOf" srcId="{4C1B45A3-8B3C-4BAD-8D89-2011CEF72AD5}" destId="{0649A813-D4A3-4F6B-A79A-903180D07A07}" srcOrd="0" destOrd="0" presId="urn:microsoft.com/office/officeart/2005/8/layout/default"/>
    <dgm:cxn modelId="{3FB747AC-1C4C-4065-9093-4B99734CC098}" type="presParOf" srcId="{4C1B45A3-8B3C-4BAD-8D89-2011CEF72AD5}" destId="{26F47A07-D9D5-4B8D-A532-7EB0C2205437}" srcOrd="1" destOrd="0" presId="urn:microsoft.com/office/officeart/2005/8/layout/default"/>
    <dgm:cxn modelId="{307C358A-A13B-48D8-A8E8-E29986048B88}" type="presParOf" srcId="{4C1B45A3-8B3C-4BAD-8D89-2011CEF72AD5}" destId="{E89260DD-A20A-426C-A8C1-DF2AE7A458FF}" srcOrd="2" destOrd="0" presId="urn:microsoft.com/office/officeart/2005/8/layout/default"/>
    <dgm:cxn modelId="{49D1EBEB-894D-4796-BF00-26FC3FA00839}" type="presParOf" srcId="{4C1B45A3-8B3C-4BAD-8D89-2011CEF72AD5}" destId="{62DFB8F1-6D23-479F-BE33-45A2EC36EF1E}" srcOrd="3" destOrd="0" presId="urn:microsoft.com/office/officeart/2005/8/layout/default"/>
    <dgm:cxn modelId="{9B284738-AC55-4930-AF2A-F9B0563A43E3}" type="presParOf" srcId="{4C1B45A3-8B3C-4BAD-8D89-2011CEF72AD5}" destId="{10E63496-0C12-4318-BCE7-F3558DBF6979}" srcOrd="4" destOrd="0" presId="urn:microsoft.com/office/officeart/2005/8/layout/default"/>
    <dgm:cxn modelId="{BE4ED5FC-0949-4653-8F8F-6765116D5692}" type="presParOf" srcId="{4C1B45A3-8B3C-4BAD-8D89-2011CEF72AD5}" destId="{C92CCEEF-1F03-4867-BEAE-9CCCC2CDB8CB}" srcOrd="5" destOrd="0" presId="urn:microsoft.com/office/officeart/2005/8/layout/default"/>
    <dgm:cxn modelId="{27B0701B-5AC3-4A7C-863F-04F4D94E2390}" type="presParOf" srcId="{4C1B45A3-8B3C-4BAD-8D89-2011CEF72AD5}" destId="{5D1CE2DE-C10C-4EDB-844B-141A7EF24166}" srcOrd="6" destOrd="0" presId="urn:microsoft.com/office/officeart/2005/8/layout/default"/>
    <dgm:cxn modelId="{968806D5-386B-40C6-A075-715A96B844BC}" type="presParOf" srcId="{4C1B45A3-8B3C-4BAD-8D89-2011CEF72AD5}" destId="{1C6F4AC8-71C1-4864-9F4D-BD46D897AC2A}" srcOrd="7" destOrd="0" presId="urn:microsoft.com/office/officeart/2005/8/layout/default"/>
    <dgm:cxn modelId="{64BE83F7-C99C-40DC-98AC-AD6286BA8DDC}" type="presParOf" srcId="{4C1B45A3-8B3C-4BAD-8D89-2011CEF72AD5}" destId="{367F42A4-A707-4955-A7BB-A949AB68314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FBF37D-1BC0-4D71-909C-3BC14AB7125D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8C9C21-E55E-48DF-B012-E1A3B1A153BE}">
      <dgm:prSet/>
      <dgm:spPr/>
      <dgm:t>
        <a:bodyPr/>
        <a:lstStyle/>
        <a:p>
          <a:r>
            <a:rPr lang="en-US"/>
            <a:t>Codecademy.com</a:t>
          </a:r>
        </a:p>
      </dgm:t>
    </dgm:pt>
    <dgm:pt modelId="{EF243235-C1DE-4134-99BF-214929B089CC}" type="parTrans" cxnId="{45794F30-DE4F-44D8-9CD0-772FFE0D3954}">
      <dgm:prSet/>
      <dgm:spPr/>
      <dgm:t>
        <a:bodyPr/>
        <a:lstStyle/>
        <a:p>
          <a:endParaRPr lang="en-US"/>
        </a:p>
      </dgm:t>
    </dgm:pt>
    <dgm:pt modelId="{37817750-EF78-4EDD-9FB0-8286F162C841}" type="sibTrans" cxnId="{45794F30-DE4F-44D8-9CD0-772FFE0D3954}">
      <dgm:prSet/>
      <dgm:spPr/>
      <dgm:t>
        <a:bodyPr/>
        <a:lstStyle/>
        <a:p>
          <a:endParaRPr lang="en-US"/>
        </a:p>
      </dgm:t>
    </dgm:pt>
    <dgm:pt modelId="{59E38669-5ABB-409F-A9F6-DB6F5D221687}">
      <dgm:prSet/>
      <dgm:spPr/>
      <dgm:t>
        <a:bodyPr/>
        <a:lstStyle/>
        <a:p>
          <a:r>
            <a:rPr lang="en-US"/>
            <a:t>Geeksforgeeks.com</a:t>
          </a:r>
        </a:p>
      </dgm:t>
    </dgm:pt>
    <dgm:pt modelId="{8E6B0D49-852D-48D0-A416-E5F4AC6F67CA}" type="parTrans" cxnId="{9728144C-EEEF-411D-8BC0-7A1C62F4D61F}">
      <dgm:prSet/>
      <dgm:spPr/>
      <dgm:t>
        <a:bodyPr/>
        <a:lstStyle/>
        <a:p>
          <a:endParaRPr lang="en-US"/>
        </a:p>
      </dgm:t>
    </dgm:pt>
    <dgm:pt modelId="{472E661F-259F-4B91-A884-C05CB66A560F}" type="sibTrans" cxnId="{9728144C-EEEF-411D-8BC0-7A1C62F4D61F}">
      <dgm:prSet/>
      <dgm:spPr/>
      <dgm:t>
        <a:bodyPr/>
        <a:lstStyle/>
        <a:p>
          <a:endParaRPr lang="en-US"/>
        </a:p>
      </dgm:t>
    </dgm:pt>
    <dgm:pt modelId="{A1A807DD-C083-4782-A62E-3C44F59CB31F}">
      <dgm:prSet/>
      <dgm:spPr/>
      <dgm:t>
        <a:bodyPr/>
        <a:lstStyle/>
        <a:p>
          <a:r>
            <a:rPr lang="en-US" dirty="0"/>
            <a:t>Kaggle.com</a:t>
          </a:r>
        </a:p>
      </dgm:t>
    </dgm:pt>
    <dgm:pt modelId="{C1B33DB4-ABD1-4089-B9EC-1A4449D51FF0}" type="parTrans" cxnId="{B0F577A3-1E5F-4A5E-B04E-D8529E57DADB}">
      <dgm:prSet/>
      <dgm:spPr/>
      <dgm:t>
        <a:bodyPr/>
        <a:lstStyle/>
        <a:p>
          <a:endParaRPr lang="en-US"/>
        </a:p>
      </dgm:t>
    </dgm:pt>
    <dgm:pt modelId="{E7A94287-9FF7-42B7-A985-A93F7002391C}" type="sibTrans" cxnId="{B0F577A3-1E5F-4A5E-B04E-D8529E57DADB}">
      <dgm:prSet/>
      <dgm:spPr/>
      <dgm:t>
        <a:bodyPr/>
        <a:lstStyle/>
        <a:p>
          <a:endParaRPr lang="en-US"/>
        </a:p>
      </dgm:t>
    </dgm:pt>
    <dgm:pt modelId="{26F35DE0-8115-49F8-B5F5-7BD6DCDB6766}">
      <dgm:prSet/>
      <dgm:spPr/>
      <dgm:t>
        <a:bodyPr/>
        <a:lstStyle/>
        <a:p>
          <a:r>
            <a:rPr lang="en-US"/>
            <a:t>Youtube.com</a:t>
          </a:r>
        </a:p>
      </dgm:t>
    </dgm:pt>
    <dgm:pt modelId="{B0882172-C4E3-403E-8364-806EB9DD5EA9}" type="parTrans" cxnId="{8C2C2196-A636-4E98-BAE1-389CFE8E7F3F}">
      <dgm:prSet/>
      <dgm:spPr/>
      <dgm:t>
        <a:bodyPr/>
        <a:lstStyle/>
        <a:p>
          <a:endParaRPr lang="en-US"/>
        </a:p>
      </dgm:t>
    </dgm:pt>
    <dgm:pt modelId="{C8416025-8771-4732-ADB4-08B697C21D6D}" type="sibTrans" cxnId="{8C2C2196-A636-4E98-BAE1-389CFE8E7F3F}">
      <dgm:prSet/>
      <dgm:spPr/>
      <dgm:t>
        <a:bodyPr/>
        <a:lstStyle/>
        <a:p>
          <a:endParaRPr lang="en-US"/>
        </a:p>
      </dgm:t>
    </dgm:pt>
    <dgm:pt modelId="{8955531C-04EB-4752-82C5-A70A9C32BD50}" type="pres">
      <dgm:prSet presAssocID="{27FBF37D-1BC0-4D71-909C-3BC14AB7125D}" presName="linear" presStyleCnt="0">
        <dgm:presLayoutVars>
          <dgm:dir/>
          <dgm:animLvl val="lvl"/>
          <dgm:resizeHandles val="exact"/>
        </dgm:presLayoutVars>
      </dgm:prSet>
      <dgm:spPr/>
    </dgm:pt>
    <dgm:pt modelId="{763FD681-7189-4E2A-83AC-3E823CC3A303}" type="pres">
      <dgm:prSet presAssocID="{0A8C9C21-E55E-48DF-B012-E1A3B1A153BE}" presName="parentLin" presStyleCnt="0"/>
      <dgm:spPr/>
    </dgm:pt>
    <dgm:pt modelId="{9DA41386-51EB-495C-AC87-2DC023B7655A}" type="pres">
      <dgm:prSet presAssocID="{0A8C9C21-E55E-48DF-B012-E1A3B1A153BE}" presName="parentLeftMargin" presStyleLbl="node1" presStyleIdx="0" presStyleCnt="4"/>
      <dgm:spPr/>
    </dgm:pt>
    <dgm:pt modelId="{EBCB60FA-B025-456D-8938-B0DC2389FDC6}" type="pres">
      <dgm:prSet presAssocID="{0A8C9C21-E55E-48DF-B012-E1A3B1A153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C74306-9F59-4C3C-AAD3-B299FD79238B}" type="pres">
      <dgm:prSet presAssocID="{0A8C9C21-E55E-48DF-B012-E1A3B1A153BE}" presName="negativeSpace" presStyleCnt="0"/>
      <dgm:spPr/>
    </dgm:pt>
    <dgm:pt modelId="{C9CB8F9C-A230-4BF4-8FFD-E8DB4541A187}" type="pres">
      <dgm:prSet presAssocID="{0A8C9C21-E55E-48DF-B012-E1A3B1A153BE}" presName="childText" presStyleLbl="conFgAcc1" presStyleIdx="0" presStyleCnt="4">
        <dgm:presLayoutVars>
          <dgm:bulletEnabled val="1"/>
        </dgm:presLayoutVars>
      </dgm:prSet>
      <dgm:spPr/>
    </dgm:pt>
    <dgm:pt modelId="{D1BDA7DF-0F39-4583-9A49-8BA199878393}" type="pres">
      <dgm:prSet presAssocID="{37817750-EF78-4EDD-9FB0-8286F162C841}" presName="spaceBetweenRectangles" presStyleCnt="0"/>
      <dgm:spPr/>
    </dgm:pt>
    <dgm:pt modelId="{F0095044-A149-4213-BD29-B3EA91ECEF46}" type="pres">
      <dgm:prSet presAssocID="{59E38669-5ABB-409F-A9F6-DB6F5D221687}" presName="parentLin" presStyleCnt="0"/>
      <dgm:spPr/>
    </dgm:pt>
    <dgm:pt modelId="{6050FA6C-5CD2-4E9F-9CE5-CAAF399AAFAA}" type="pres">
      <dgm:prSet presAssocID="{59E38669-5ABB-409F-A9F6-DB6F5D221687}" presName="parentLeftMargin" presStyleLbl="node1" presStyleIdx="0" presStyleCnt="4"/>
      <dgm:spPr/>
    </dgm:pt>
    <dgm:pt modelId="{8C26EF75-943F-4490-AECD-960D9F7FE4C9}" type="pres">
      <dgm:prSet presAssocID="{59E38669-5ABB-409F-A9F6-DB6F5D2216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ADA6B5-42E1-4F67-92F4-84050E9A6BBD}" type="pres">
      <dgm:prSet presAssocID="{59E38669-5ABB-409F-A9F6-DB6F5D221687}" presName="negativeSpace" presStyleCnt="0"/>
      <dgm:spPr/>
    </dgm:pt>
    <dgm:pt modelId="{7651FFCB-B409-4BF0-956F-64B0201CE104}" type="pres">
      <dgm:prSet presAssocID="{59E38669-5ABB-409F-A9F6-DB6F5D221687}" presName="childText" presStyleLbl="conFgAcc1" presStyleIdx="1" presStyleCnt="4">
        <dgm:presLayoutVars>
          <dgm:bulletEnabled val="1"/>
        </dgm:presLayoutVars>
      </dgm:prSet>
      <dgm:spPr/>
    </dgm:pt>
    <dgm:pt modelId="{44591ED5-AA5D-4CD8-9CE2-FC5204940789}" type="pres">
      <dgm:prSet presAssocID="{472E661F-259F-4B91-A884-C05CB66A560F}" presName="spaceBetweenRectangles" presStyleCnt="0"/>
      <dgm:spPr/>
    </dgm:pt>
    <dgm:pt modelId="{95B8465F-5FBF-4C57-9E94-0A3C8E89F4B7}" type="pres">
      <dgm:prSet presAssocID="{A1A807DD-C083-4782-A62E-3C44F59CB31F}" presName="parentLin" presStyleCnt="0"/>
      <dgm:spPr/>
    </dgm:pt>
    <dgm:pt modelId="{FF2D62D0-9507-44E6-8DA1-4AE2326CD2EE}" type="pres">
      <dgm:prSet presAssocID="{A1A807DD-C083-4782-A62E-3C44F59CB31F}" presName="parentLeftMargin" presStyleLbl="node1" presStyleIdx="1" presStyleCnt="4"/>
      <dgm:spPr/>
    </dgm:pt>
    <dgm:pt modelId="{E3642011-3732-408B-981B-D26767E7EED6}" type="pres">
      <dgm:prSet presAssocID="{A1A807DD-C083-4782-A62E-3C44F59CB3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17C8CB4-C61E-458E-809A-9F1770C06546}" type="pres">
      <dgm:prSet presAssocID="{A1A807DD-C083-4782-A62E-3C44F59CB31F}" presName="negativeSpace" presStyleCnt="0"/>
      <dgm:spPr/>
    </dgm:pt>
    <dgm:pt modelId="{94DFB69B-5B6E-4B9B-86C0-4F292B1DC634}" type="pres">
      <dgm:prSet presAssocID="{A1A807DD-C083-4782-A62E-3C44F59CB31F}" presName="childText" presStyleLbl="conFgAcc1" presStyleIdx="2" presStyleCnt="4">
        <dgm:presLayoutVars>
          <dgm:bulletEnabled val="1"/>
        </dgm:presLayoutVars>
      </dgm:prSet>
      <dgm:spPr/>
    </dgm:pt>
    <dgm:pt modelId="{8BAE02CC-A187-4781-8E0B-F474089542D3}" type="pres">
      <dgm:prSet presAssocID="{E7A94287-9FF7-42B7-A985-A93F7002391C}" presName="spaceBetweenRectangles" presStyleCnt="0"/>
      <dgm:spPr/>
    </dgm:pt>
    <dgm:pt modelId="{193B9950-F40B-4B5E-A42C-4BA126B3511A}" type="pres">
      <dgm:prSet presAssocID="{26F35DE0-8115-49F8-B5F5-7BD6DCDB6766}" presName="parentLin" presStyleCnt="0"/>
      <dgm:spPr/>
    </dgm:pt>
    <dgm:pt modelId="{17E50686-342F-49AA-AADB-9314218C7990}" type="pres">
      <dgm:prSet presAssocID="{26F35DE0-8115-49F8-B5F5-7BD6DCDB6766}" presName="parentLeftMargin" presStyleLbl="node1" presStyleIdx="2" presStyleCnt="4"/>
      <dgm:spPr/>
    </dgm:pt>
    <dgm:pt modelId="{EF797D2E-C582-4E51-A705-B2526C7C3794}" type="pres">
      <dgm:prSet presAssocID="{26F35DE0-8115-49F8-B5F5-7BD6DCDB67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C16E48-33DF-42D7-8D37-0CAAE3CC8B5D}" type="pres">
      <dgm:prSet presAssocID="{26F35DE0-8115-49F8-B5F5-7BD6DCDB6766}" presName="negativeSpace" presStyleCnt="0"/>
      <dgm:spPr/>
    </dgm:pt>
    <dgm:pt modelId="{B2225602-768F-4779-9FA6-3C930F9D6B7E}" type="pres">
      <dgm:prSet presAssocID="{26F35DE0-8115-49F8-B5F5-7BD6DCDB67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5794F30-DE4F-44D8-9CD0-772FFE0D3954}" srcId="{27FBF37D-1BC0-4D71-909C-3BC14AB7125D}" destId="{0A8C9C21-E55E-48DF-B012-E1A3B1A153BE}" srcOrd="0" destOrd="0" parTransId="{EF243235-C1DE-4134-99BF-214929B089CC}" sibTransId="{37817750-EF78-4EDD-9FB0-8286F162C841}"/>
    <dgm:cxn modelId="{4ED65344-9707-4F74-BF25-9631BDD06CE2}" type="presOf" srcId="{0A8C9C21-E55E-48DF-B012-E1A3B1A153BE}" destId="{EBCB60FA-B025-456D-8938-B0DC2389FDC6}" srcOrd="1" destOrd="0" presId="urn:microsoft.com/office/officeart/2005/8/layout/list1"/>
    <dgm:cxn modelId="{2EBE2165-04F4-410E-A11A-CF24D13AC523}" type="presOf" srcId="{59E38669-5ABB-409F-A9F6-DB6F5D221687}" destId="{8C26EF75-943F-4490-AECD-960D9F7FE4C9}" srcOrd="1" destOrd="0" presId="urn:microsoft.com/office/officeart/2005/8/layout/list1"/>
    <dgm:cxn modelId="{3B51F949-CB0A-48E4-AAF4-943BD4EB6087}" type="presOf" srcId="{0A8C9C21-E55E-48DF-B012-E1A3B1A153BE}" destId="{9DA41386-51EB-495C-AC87-2DC023B7655A}" srcOrd="0" destOrd="0" presId="urn:microsoft.com/office/officeart/2005/8/layout/list1"/>
    <dgm:cxn modelId="{9728144C-EEEF-411D-8BC0-7A1C62F4D61F}" srcId="{27FBF37D-1BC0-4D71-909C-3BC14AB7125D}" destId="{59E38669-5ABB-409F-A9F6-DB6F5D221687}" srcOrd="1" destOrd="0" parTransId="{8E6B0D49-852D-48D0-A416-E5F4AC6F67CA}" sibTransId="{472E661F-259F-4B91-A884-C05CB66A560F}"/>
    <dgm:cxn modelId="{6F53B34F-A2B8-406C-991B-3292E0A92A48}" type="presOf" srcId="{A1A807DD-C083-4782-A62E-3C44F59CB31F}" destId="{FF2D62D0-9507-44E6-8DA1-4AE2326CD2EE}" srcOrd="0" destOrd="0" presId="urn:microsoft.com/office/officeart/2005/8/layout/list1"/>
    <dgm:cxn modelId="{38DB957D-0C12-4FA7-82FB-0721156DA369}" type="presOf" srcId="{27FBF37D-1BC0-4D71-909C-3BC14AB7125D}" destId="{8955531C-04EB-4752-82C5-A70A9C32BD50}" srcOrd="0" destOrd="0" presId="urn:microsoft.com/office/officeart/2005/8/layout/list1"/>
    <dgm:cxn modelId="{C7D41085-CD0F-4213-A1AC-B9CAE4EF18C8}" type="presOf" srcId="{A1A807DD-C083-4782-A62E-3C44F59CB31F}" destId="{E3642011-3732-408B-981B-D26767E7EED6}" srcOrd="1" destOrd="0" presId="urn:microsoft.com/office/officeart/2005/8/layout/list1"/>
    <dgm:cxn modelId="{8C2C2196-A636-4E98-BAE1-389CFE8E7F3F}" srcId="{27FBF37D-1BC0-4D71-909C-3BC14AB7125D}" destId="{26F35DE0-8115-49F8-B5F5-7BD6DCDB6766}" srcOrd="3" destOrd="0" parTransId="{B0882172-C4E3-403E-8364-806EB9DD5EA9}" sibTransId="{C8416025-8771-4732-ADB4-08B697C21D6D}"/>
    <dgm:cxn modelId="{B0F577A3-1E5F-4A5E-B04E-D8529E57DADB}" srcId="{27FBF37D-1BC0-4D71-909C-3BC14AB7125D}" destId="{A1A807DD-C083-4782-A62E-3C44F59CB31F}" srcOrd="2" destOrd="0" parTransId="{C1B33DB4-ABD1-4089-B9EC-1A4449D51FF0}" sibTransId="{E7A94287-9FF7-42B7-A985-A93F7002391C}"/>
    <dgm:cxn modelId="{3FDF93BF-B391-4E84-9CC4-A09BA072A0A4}" type="presOf" srcId="{26F35DE0-8115-49F8-B5F5-7BD6DCDB6766}" destId="{EF797D2E-C582-4E51-A705-B2526C7C3794}" srcOrd="1" destOrd="0" presId="urn:microsoft.com/office/officeart/2005/8/layout/list1"/>
    <dgm:cxn modelId="{8E773DC8-0AF6-4EFA-B068-9363DDF4E601}" type="presOf" srcId="{26F35DE0-8115-49F8-B5F5-7BD6DCDB6766}" destId="{17E50686-342F-49AA-AADB-9314218C7990}" srcOrd="0" destOrd="0" presId="urn:microsoft.com/office/officeart/2005/8/layout/list1"/>
    <dgm:cxn modelId="{95BEF4F5-7BDC-4047-909E-29ED475536E3}" type="presOf" srcId="{59E38669-5ABB-409F-A9F6-DB6F5D221687}" destId="{6050FA6C-5CD2-4E9F-9CE5-CAAF399AAFAA}" srcOrd="0" destOrd="0" presId="urn:microsoft.com/office/officeart/2005/8/layout/list1"/>
    <dgm:cxn modelId="{2F5666C3-B5F1-4642-8512-9C6523675751}" type="presParOf" srcId="{8955531C-04EB-4752-82C5-A70A9C32BD50}" destId="{763FD681-7189-4E2A-83AC-3E823CC3A303}" srcOrd="0" destOrd="0" presId="urn:microsoft.com/office/officeart/2005/8/layout/list1"/>
    <dgm:cxn modelId="{340467A7-C39D-49B5-BE51-1422358BB8DB}" type="presParOf" srcId="{763FD681-7189-4E2A-83AC-3E823CC3A303}" destId="{9DA41386-51EB-495C-AC87-2DC023B7655A}" srcOrd="0" destOrd="0" presId="urn:microsoft.com/office/officeart/2005/8/layout/list1"/>
    <dgm:cxn modelId="{9207ADB3-282D-4F94-8927-91508CA2BCF5}" type="presParOf" srcId="{763FD681-7189-4E2A-83AC-3E823CC3A303}" destId="{EBCB60FA-B025-456D-8938-B0DC2389FDC6}" srcOrd="1" destOrd="0" presId="urn:microsoft.com/office/officeart/2005/8/layout/list1"/>
    <dgm:cxn modelId="{AB5FB21E-1952-4A37-82AC-999A9A3452D3}" type="presParOf" srcId="{8955531C-04EB-4752-82C5-A70A9C32BD50}" destId="{B1C74306-9F59-4C3C-AAD3-B299FD79238B}" srcOrd="1" destOrd="0" presId="urn:microsoft.com/office/officeart/2005/8/layout/list1"/>
    <dgm:cxn modelId="{6D0EDE88-2D2E-4288-8C01-39E3005A5374}" type="presParOf" srcId="{8955531C-04EB-4752-82C5-A70A9C32BD50}" destId="{C9CB8F9C-A230-4BF4-8FFD-E8DB4541A187}" srcOrd="2" destOrd="0" presId="urn:microsoft.com/office/officeart/2005/8/layout/list1"/>
    <dgm:cxn modelId="{A7003F4B-C46A-4903-9A1F-2FD54EF2D3D8}" type="presParOf" srcId="{8955531C-04EB-4752-82C5-A70A9C32BD50}" destId="{D1BDA7DF-0F39-4583-9A49-8BA199878393}" srcOrd="3" destOrd="0" presId="urn:microsoft.com/office/officeart/2005/8/layout/list1"/>
    <dgm:cxn modelId="{8BDAF6A1-69BC-427F-9B7A-CF81B1156CAA}" type="presParOf" srcId="{8955531C-04EB-4752-82C5-A70A9C32BD50}" destId="{F0095044-A149-4213-BD29-B3EA91ECEF46}" srcOrd="4" destOrd="0" presId="urn:microsoft.com/office/officeart/2005/8/layout/list1"/>
    <dgm:cxn modelId="{4B44B682-2584-453F-B49B-19FAB951153C}" type="presParOf" srcId="{F0095044-A149-4213-BD29-B3EA91ECEF46}" destId="{6050FA6C-5CD2-4E9F-9CE5-CAAF399AAFAA}" srcOrd="0" destOrd="0" presId="urn:microsoft.com/office/officeart/2005/8/layout/list1"/>
    <dgm:cxn modelId="{2B205FE3-02D3-4AE2-8F6A-643F8C47CACA}" type="presParOf" srcId="{F0095044-A149-4213-BD29-B3EA91ECEF46}" destId="{8C26EF75-943F-4490-AECD-960D9F7FE4C9}" srcOrd="1" destOrd="0" presId="urn:microsoft.com/office/officeart/2005/8/layout/list1"/>
    <dgm:cxn modelId="{C7BA7EEF-1839-42DD-8F40-10D56DDBFDDE}" type="presParOf" srcId="{8955531C-04EB-4752-82C5-A70A9C32BD50}" destId="{BEADA6B5-42E1-4F67-92F4-84050E9A6BBD}" srcOrd="5" destOrd="0" presId="urn:microsoft.com/office/officeart/2005/8/layout/list1"/>
    <dgm:cxn modelId="{42BB2E23-6669-4587-B8BF-A1004A2F0A47}" type="presParOf" srcId="{8955531C-04EB-4752-82C5-A70A9C32BD50}" destId="{7651FFCB-B409-4BF0-956F-64B0201CE104}" srcOrd="6" destOrd="0" presId="urn:microsoft.com/office/officeart/2005/8/layout/list1"/>
    <dgm:cxn modelId="{55632A9D-8421-4A6A-9C60-1938E29FF983}" type="presParOf" srcId="{8955531C-04EB-4752-82C5-A70A9C32BD50}" destId="{44591ED5-AA5D-4CD8-9CE2-FC5204940789}" srcOrd="7" destOrd="0" presId="urn:microsoft.com/office/officeart/2005/8/layout/list1"/>
    <dgm:cxn modelId="{3A853E1C-6615-4399-847F-CE03B69E9950}" type="presParOf" srcId="{8955531C-04EB-4752-82C5-A70A9C32BD50}" destId="{95B8465F-5FBF-4C57-9E94-0A3C8E89F4B7}" srcOrd="8" destOrd="0" presId="urn:microsoft.com/office/officeart/2005/8/layout/list1"/>
    <dgm:cxn modelId="{1A64A274-60D0-4D8C-9774-B39359EF1094}" type="presParOf" srcId="{95B8465F-5FBF-4C57-9E94-0A3C8E89F4B7}" destId="{FF2D62D0-9507-44E6-8DA1-4AE2326CD2EE}" srcOrd="0" destOrd="0" presId="urn:microsoft.com/office/officeart/2005/8/layout/list1"/>
    <dgm:cxn modelId="{B55D6638-8F46-4563-BA8C-405905E86EB6}" type="presParOf" srcId="{95B8465F-5FBF-4C57-9E94-0A3C8E89F4B7}" destId="{E3642011-3732-408B-981B-D26767E7EED6}" srcOrd="1" destOrd="0" presId="urn:microsoft.com/office/officeart/2005/8/layout/list1"/>
    <dgm:cxn modelId="{C2B53B10-A70A-46B4-BA9B-04E41DE13459}" type="presParOf" srcId="{8955531C-04EB-4752-82C5-A70A9C32BD50}" destId="{A17C8CB4-C61E-458E-809A-9F1770C06546}" srcOrd="9" destOrd="0" presId="urn:microsoft.com/office/officeart/2005/8/layout/list1"/>
    <dgm:cxn modelId="{3FD1A8FA-EF1B-4114-BFCE-AF9BB9623ECF}" type="presParOf" srcId="{8955531C-04EB-4752-82C5-A70A9C32BD50}" destId="{94DFB69B-5B6E-4B9B-86C0-4F292B1DC634}" srcOrd="10" destOrd="0" presId="urn:microsoft.com/office/officeart/2005/8/layout/list1"/>
    <dgm:cxn modelId="{1B389CE4-DE78-491D-AC77-A85EE7D6304F}" type="presParOf" srcId="{8955531C-04EB-4752-82C5-A70A9C32BD50}" destId="{8BAE02CC-A187-4781-8E0B-F474089542D3}" srcOrd="11" destOrd="0" presId="urn:microsoft.com/office/officeart/2005/8/layout/list1"/>
    <dgm:cxn modelId="{017F1626-7583-4C08-BF0D-7120A27E7B9A}" type="presParOf" srcId="{8955531C-04EB-4752-82C5-A70A9C32BD50}" destId="{193B9950-F40B-4B5E-A42C-4BA126B3511A}" srcOrd="12" destOrd="0" presId="urn:microsoft.com/office/officeart/2005/8/layout/list1"/>
    <dgm:cxn modelId="{4F268A77-2184-4E30-AB8F-A286C26316AC}" type="presParOf" srcId="{193B9950-F40B-4B5E-A42C-4BA126B3511A}" destId="{17E50686-342F-49AA-AADB-9314218C7990}" srcOrd="0" destOrd="0" presId="urn:microsoft.com/office/officeart/2005/8/layout/list1"/>
    <dgm:cxn modelId="{A57567EC-D372-4683-9E9D-A87FF62CB8A7}" type="presParOf" srcId="{193B9950-F40B-4B5E-A42C-4BA126B3511A}" destId="{EF797D2E-C582-4E51-A705-B2526C7C3794}" srcOrd="1" destOrd="0" presId="urn:microsoft.com/office/officeart/2005/8/layout/list1"/>
    <dgm:cxn modelId="{69CF6C8A-5650-408C-8767-C71B531CC3E8}" type="presParOf" srcId="{8955531C-04EB-4752-82C5-A70A9C32BD50}" destId="{B6C16E48-33DF-42D7-8D37-0CAAE3CC8B5D}" srcOrd="13" destOrd="0" presId="urn:microsoft.com/office/officeart/2005/8/layout/list1"/>
    <dgm:cxn modelId="{4A5AAA2B-8546-46C2-95A0-F55293CD69BB}" type="presParOf" srcId="{8955531C-04EB-4752-82C5-A70A9C32BD50}" destId="{B2225602-768F-4779-9FA6-3C930F9D6B7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876EF-3AE6-4595-9742-A10585224817}">
      <dsp:nvSpPr>
        <dsp:cNvPr id="0" name=""/>
        <dsp:cNvSpPr/>
      </dsp:nvSpPr>
      <dsp:spPr>
        <a:xfrm>
          <a:off x="0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AD64BC-6755-4050-94A9-95B0F1E39738}">
      <dsp:nvSpPr>
        <dsp:cNvPr id="0" name=""/>
        <dsp:cNvSpPr/>
      </dsp:nvSpPr>
      <dsp:spPr>
        <a:xfrm>
          <a:off x="297768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Aashay Dwivedi E20CSE172</a:t>
          </a:r>
        </a:p>
      </dsp:txBody>
      <dsp:txXfrm>
        <a:off x="347610" y="1289732"/>
        <a:ext cx="2580230" cy="1602061"/>
      </dsp:txXfrm>
    </dsp:sp>
    <dsp:sp modelId="{1C3A733C-67CD-4BC7-90D4-408381E0FFBC}">
      <dsp:nvSpPr>
        <dsp:cNvPr id="0" name=""/>
        <dsp:cNvSpPr/>
      </dsp:nvSpPr>
      <dsp:spPr>
        <a:xfrm>
          <a:off x="3275450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3B0E68-8821-4328-8DD5-7D3BE5B8C05A}">
      <dsp:nvSpPr>
        <dsp:cNvPr id="0" name=""/>
        <dsp:cNvSpPr/>
      </dsp:nvSpPr>
      <dsp:spPr>
        <a:xfrm>
          <a:off x="3573219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Jatin Tayal E20CSE152</a:t>
          </a:r>
        </a:p>
      </dsp:txBody>
      <dsp:txXfrm>
        <a:off x="3623061" y="1289732"/>
        <a:ext cx="2580230" cy="1602061"/>
      </dsp:txXfrm>
    </dsp:sp>
    <dsp:sp modelId="{591DC6E9-5028-4CFD-9B92-20525949E0B1}">
      <dsp:nvSpPr>
        <dsp:cNvPr id="0" name=""/>
        <dsp:cNvSpPr/>
      </dsp:nvSpPr>
      <dsp:spPr>
        <a:xfrm>
          <a:off x="6550901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2B726F-700D-4CF9-860E-440412E9FA0F}">
      <dsp:nvSpPr>
        <dsp:cNvPr id="0" name=""/>
        <dsp:cNvSpPr/>
      </dsp:nvSpPr>
      <dsp:spPr>
        <a:xfrm>
          <a:off x="6848669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Anshul Lamba E20CSE438</a:t>
          </a:r>
        </a:p>
      </dsp:txBody>
      <dsp:txXfrm>
        <a:off x="6898511" y="1289732"/>
        <a:ext cx="2580230" cy="1602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BACEF-1A0B-4C7D-A95F-1DD0836FE916}">
      <dsp:nvSpPr>
        <dsp:cNvPr id="0" name=""/>
        <dsp:cNvSpPr/>
      </dsp:nvSpPr>
      <dsp:spPr>
        <a:xfrm>
          <a:off x="0" y="84446"/>
          <a:ext cx="6034656" cy="1759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To establish relationships between different factors that influence price</a:t>
          </a:r>
        </a:p>
      </dsp:txBody>
      <dsp:txXfrm>
        <a:off x="85900" y="170346"/>
        <a:ext cx="5862856" cy="1587880"/>
      </dsp:txXfrm>
    </dsp:sp>
    <dsp:sp modelId="{2F1AEEFA-32F0-4956-8AAC-C59C0E20C886}">
      <dsp:nvSpPr>
        <dsp:cNvPr id="0" name=""/>
        <dsp:cNvSpPr/>
      </dsp:nvSpPr>
      <dsp:spPr>
        <a:xfrm>
          <a:off x="0" y="1936287"/>
          <a:ext cx="6034656" cy="1759680"/>
        </a:xfrm>
        <a:prstGeom prst="roundRect">
          <a:avLst/>
        </a:prstGeom>
        <a:gradFill rotWithShape="0">
          <a:gsLst>
            <a:gs pos="0">
              <a:schemeClr val="accent2">
                <a:hueOff val="-745112"/>
                <a:satOff val="4970"/>
                <a:lumOff val="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45112"/>
                <a:satOff val="4970"/>
                <a:lumOff val="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45112"/>
                <a:satOff val="4970"/>
                <a:lumOff val="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 predict price using Linear Aggression</a:t>
          </a:r>
        </a:p>
      </dsp:txBody>
      <dsp:txXfrm>
        <a:off x="85900" y="2022187"/>
        <a:ext cx="5862856" cy="1587880"/>
      </dsp:txXfrm>
    </dsp:sp>
    <dsp:sp modelId="{2F12C866-99EF-473B-8F64-7366CE1DF0F8}">
      <dsp:nvSpPr>
        <dsp:cNvPr id="0" name=""/>
        <dsp:cNvSpPr/>
      </dsp:nvSpPr>
      <dsp:spPr>
        <a:xfrm>
          <a:off x="0" y="3788127"/>
          <a:ext cx="6034656" cy="1759680"/>
        </a:xfrm>
        <a:prstGeom prst="roundRect">
          <a:avLst/>
        </a:prstGeom>
        <a:gradFill rotWithShape="0">
          <a:gsLst>
            <a:gs pos="0">
              <a:schemeClr val="accent2">
                <a:hueOff val="-1490225"/>
                <a:satOff val="9940"/>
                <a:lumOff val="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90225"/>
                <a:satOff val="9940"/>
                <a:lumOff val="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90225"/>
                <a:satOff val="9940"/>
                <a:lumOff val="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Compare different price predicting algorithms</a:t>
          </a:r>
        </a:p>
      </dsp:txBody>
      <dsp:txXfrm>
        <a:off x="85900" y="3874027"/>
        <a:ext cx="5862856" cy="1587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9A813-D4A3-4F6B-A79A-903180D07A07}">
      <dsp:nvSpPr>
        <dsp:cNvPr id="0" name=""/>
        <dsp:cNvSpPr/>
      </dsp:nvSpPr>
      <dsp:spPr>
        <a:xfrm>
          <a:off x="0" y="13829"/>
          <a:ext cx="2977682" cy="17866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Numpy</a:t>
          </a:r>
        </a:p>
      </dsp:txBody>
      <dsp:txXfrm>
        <a:off x="0" y="13829"/>
        <a:ext cx="2977682" cy="1786609"/>
      </dsp:txXfrm>
    </dsp:sp>
    <dsp:sp modelId="{E89260DD-A20A-426C-A8C1-DF2AE7A458FF}">
      <dsp:nvSpPr>
        <dsp:cNvPr id="0" name=""/>
        <dsp:cNvSpPr/>
      </dsp:nvSpPr>
      <dsp:spPr>
        <a:xfrm>
          <a:off x="3275450" y="13829"/>
          <a:ext cx="2977682" cy="17866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Pandas</a:t>
          </a:r>
        </a:p>
      </dsp:txBody>
      <dsp:txXfrm>
        <a:off x="3275450" y="13829"/>
        <a:ext cx="2977682" cy="1786609"/>
      </dsp:txXfrm>
    </dsp:sp>
    <dsp:sp modelId="{10E63496-0C12-4318-BCE7-F3558DBF6979}">
      <dsp:nvSpPr>
        <dsp:cNvPr id="0" name=""/>
        <dsp:cNvSpPr/>
      </dsp:nvSpPr>
      <dsp:spPr>
        <a:xfrm>
          <a:off x="6550901" y="13829"/>
          <a:ext cx="2977682" cy="17866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Sklearn</a:t>
          </a:r>
        </a:p>
      </dsp:txBody>
      <dsp:txXfrm>
        <a:off x="6550901" y="13829"/>
        <a:ext cx="2977682" cy="1786609"/>
      </dsp:txXfrm>
    </dsp:sp>
    <dsp:sp modelId="{5D1CE2DE-C10C-4EDB-844B-141A7EF24166}">
      <dsp:nvSpPr>
        <dsp:cNvPr id="0" name=""/>
        <dsp:cNvSpPr/>
      </dsp:nvSpPr>
      <dsp:spPr>
        <a:xfrm>
          <a:off x="1637725" y="2098207"/>
          <a:ext cx="2977682" cy="17866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Seaborn</a:t>
          </a:r>
        </a:p>
      </dsp:txBody>
      <dsp:txXfrm>
        <a:off x="1637725" y="2098207"/>
        <a:ext cx="2977682" cy="1786609"/>
      </dsp:txXfrm>
    </dsp:sp>
    <dsp:sp modelId="{367F42A4-A707-4955-A7BB-A949AB683140}">
      <dsp:nvSpPr>
        <dsp:cNvPr id="0" name=""/>
        <dsp:cNvSpPr/>
      </dsp:nvSpPr>
      <dsp:spPr>
        <a:xfrm>
          <a:off x="4913176" y="2098207"/>
          <a:ext cx="2977682" cy="17866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Matplotlib</a:t>
          </a:r>
        </a:p>
      </dsp:txBody>
      <dsp:txXfrm>
        <a:off x="4913176" y="2098207"/>
        <a:ext cx="2977682" cy="1786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B8F9C-A230-4BF4-8FFD-E8DB4541A187}">
      <dsp:nvSpPr>
        <dsp:cNvPr id="0" name=""/>
        <dsp:cNvSpPr/>
      </dsp:nvSpPr>
      <dsp:spPr>
        <a:xfrm>
          <a:off x="0" y="360058"/>
          <a:ext cx="64270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B60FA-B025-456D-8938-B0DC2389FDC6}">
      <dsp:nvSpPr>
        <dsp:cNvPr id="0" name=""/>
        <dsp:cNvSpPr/>
      </dsp:nvSpPr>
      <dsp:spPr>
        <a:xfrm>
          <a:off x="321351" y="50098"/>
          <a:ext cx="4498926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049" tIns="0" rIns="17004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Codecademy.com</a:t>
          </a:r>
        </a:p>
      </dsp:txBody>
      <dsp:txXfrm>
        <a:off x="351613" y="80360"/>
        <a:ext cx="4438402" cy="559396"/>
      </dsp:txXfrm>
    </dsp:sp>
    <dsp:sp modelId="{7651FFCB-B409-4BF0-956F-64B0201CE104}">
      <dsp:nvSpPr>
        <dsp:cNvPr id="0" name=""/>
        <dsp:cNvSpPr/>
      </dsp:nvSpPr>
      <dsp:spPr>
        <a:xfrm>
          <a:off x="0" y="1312618"/>
          <a:ext cx="64270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6EF75-943F-4490-AECD-960D9F7FE4C9}">
      <dsp:nvSpPr>
        <dsp:cNvPr id="0" name=""/>
        <dsp:cNvSpPr/>
      </dsp:nvSpPr>
      <dsp:spPr>
        <a:xfrm>
          <a:off x="321351" y="1002658"/>
          <a:ext cx="4498926" cy="6199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049" tIns="0" rIns="17004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Geeksforgeeks.com</a:t>
          </a:r>
        </a:p>
      </dsp:txBody>
      <dsp:txXfrm>
        <a:off x="351613" y="1032920"/>
        <a:ext cx="4438402" cy="559396"/>
      </dsp:txXfrm>
    </dsp:sp>
    <dsp:sp modelId="{94DFB69B-5B6E-4B9B-86C0-4F292B1DC634}">
      <dsp:nvSpPr>
        <dsp:cNvPr id="0" name=""/>
        <dsp:cNvSpPr/>
      </dsp:nvSpPr>
      <dsp:spPr>
        <a:xfrm>
          <a:off x="0" y="2265178"/>
          <a:ext cx="64270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42011-3732-408B-981B-D26767E7EED6}">
      <dsp:nvSpPr>
        <dsp:cNvPr id="0" name=""/>
        <dsp:cNvSpPr/>
      </dsp:nvSpPr>
      <dsp:spPr>
        <a:xfrm>
          <a:off x="321351" y="1955218"/>
          <a:ext cx="4498926" cy="6199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049" tIns="0" rIns="17004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Kaggle.com</a:t>
          </a:r>
        </a:p>
      </dsp:txBody>
      <dsp:txXfrm>
        <a:off x="351613" y="1985480"/>
        <a:ext cx="4438402" cy="559396"/>
      </dsp:txXfrm>
    </dsp:sp>
    <dsp:sp modelId="{B2225602-768F-4779-9FA6-3C930F9D6B7E}">
      <dsp:nvSpPr>
        <dsp:cNvPr id="0" name=""/>
        <dsp:cNvSpPr/>
      </dsp:nvSpPr>
      <dsp:spPr>
        <a:xfrm>
          <a:off x="0" y="3217738"/>
          <a:ext cx="64270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97D2E-C582-4E51-A705-B2526C7C3794}">
      <dsp:nvSpPr>
        <dsp:cNvPr id="0" name=""/>
        <dsp:cNvSpPr/>
      </dsp:nvSpPr>
      <dsp:spPr>
        <a:xfrm>
          <a:off x="321351" y="2907778"/>
          <a:ext cx="4498926" cy="6199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049" tIns="0" rIns="17004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Youtube.com</a:t>
          </a:r>
        </a:p>
      </dsp:txBody>
      <dsp:txXfrm>
        <a:off x="351613" y="2938040"/>
        <a:ext cx="4438402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65C3C-E128-4445-9AF9-7F65BA2BA231}" type="datetimeFigureOut">
              <a:rPr lang="en-IN" smtClean="0"/>
              <a:t>29-11-2021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BA405-ADED-4516-A3AB-9088865396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489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A405-ADED-4516-A3AB-90888653967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46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A405-ADED-4516-A3AB-90888653967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8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A405-ADED-4516-A3AB-90888653967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A405-ADED-4516-A3AB-90888653967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0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2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8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8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3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8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9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amnugent/california-housing-price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F79267-4BAC-4C49-92D6-DF8B42FDF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0" r="10272" b="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4F51-9036-4807-98C9-CAEB2D9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633" y="1247140"/>
            <a:ext cx="3608208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Linear Regression Project on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399865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E30E-C7B3-4B93-8E16-35BD0074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Prices and Location</a:t>
            </a:r>
            <a:endParaRPr lang="en-IN" sz="2400" dirty="0"/>
          </a:p>
        </p:txBody>
      </p:sp>
      <p:pic>
        <p:nvPicPr>
          <p:cNvPr id="6" name="Picture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73DCF55-E204-4C7F-9688-2ACABEDD61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8" t="34710" r="1598" b="17794"/>
          <a:stretch/>
        </p:blipFill>
        <p:spPr>
          <a:xfrm>
            <a:off x="7020233" y="571500"/>
            <a:ext cx="4591666" cy="49067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49271-A025-491A-9BE2-7DB028B2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expensive properties are near the 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Cheaper options are available inland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expensive are island properties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51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A7D07-23F2-49E0-BD8E-397B3FA0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3" y="4243241"/>
            <a:ext cx="3853829" cy="1849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Rooms and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5DFD-AE1C-46C1-A923-7DB214599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5705" y="4202832"/>
            <a:ext cx="5264729" cy="188333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Number of rooms does not have much of an impact on price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However, ratio of bedrooms to total rooms does seem to have some effect on the </a:t>
            </a:r>
            <a:r>
              <a:rPr lang="en-US" dirty="0" err="1"/>
              <a:t>pice</a:t>
            </a:r>
            <a:endParaRPr lang="en-US"/>
          </a:p>
        </p:txBody>
      </p:sp>
      <p:pic>
        <p:nvPicPr>
          <p:cNvPr id="6" name="Picture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A95C0DD-E66A-4BE3-BF27-9ACBDA43F8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7" t="43029" r="2853" b="25709"/>
          <a:stretch/>
        </p:blipFill>
        <p:spPr>
          <a:xfrm>
            <a:off x="1918607" y="565153"/>
            <a:ext cx="4446063" cy="29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A line graph adjacent to a stair">
            <a:extLst>
              <a:ext uri="{FF2B5EF4-FFF2-40B4-BE49-F238E27FC236}">
                <a16:creationId xmlns:a16="http://schemas.microsoft.com/office/drawing/2014/main" id="{98CD9635-4AD9-4029-87A8-2EE3192FB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8"/>
          <a:stretch/>
        </p:blipFill>
        <p:spPr>
          <a:xfrm>
            <a:off x="20" y="10"/>
            <a:ext cx="5104813" cy="6857990"/>
          </a:xfrm>
          <a:custGeom>
            <a:avLst/>
            <a:gdLst/>
            <a:ahLst/>
            <a:cxnLst/>
            <a:rect l="l" t="t" r="r" b="b"/>
            <a:pathLst>
              <a:path w="5104833" h="6858000">
                <a:moveTo>
                  <a:pt x="0" y="0"/>
                </a:moveTo>
                <a:lnTo>
                  <a:pt x="3707702" y="0"/>
                </a:lnTo>
                <a:lnTo>
                  <a:pt x="3707702" y="1375489"/>
                </a:lnTo>
                <a:lnTo>
                  <a:pt x="5104833" y="1375489"/>
                </a:lnTo>
                <a:lnTo>
                  <a:pt x="51048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4134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3EDEA8-898A-4E37-8982-D6CD78D6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33" y="1247140"/>
            <a:ext cx="5657899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Outcomes of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92044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AFDFF-13B0-486E-B52D-F360005D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60" y="4966509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Graphical Representation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379FD-93B2-418E-B8C5-A2A3DD58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4" t="35555" r="2632" b="34338"/>
          <a:stretch/>
        </p:blipFill>
        <p:spPr>
          <a:xfrm>
            <a:off x="3584121" y="1127991"/>
            <a:ext cx="5943730" cy="3681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BE074-4CAF-40B6-BCE8-1DA44CAB8671}"/>
              </a:ext>
            </a:extLst>
          </p:cNvPr>
          <p:cNvSpPr txBox="1"/>
          <p:nvPr/>
        </p:nvSpPr>
        <p:spPr>
          <a:xfrm>
            <a:off x="7058635" y="3711576"/>
            <a:ext cx="368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Intercept = -3673368.18166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4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0F1BB-9CE3-5A44-AF39-56D96BA1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381460-CB75-6044-A945-30251B1AE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037D6-3F0F-4109-9EEA-9991A94D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22" y="1247140"/>
            <a:ext cx="611511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Price Relationship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A9B98-DC4A-4B48-803F-DEDC43197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4822" y="4818126"/>
            <a:ext cx="6115110" cy="1268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/>
              <a:t>This is how price changes per every unit change in each of the factors(all thing kept equal).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159ACD-8849-4820-8ED3-077BB794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3" t="53423" r="13539" b="12250"/>
          <a:stretch/>
        </p:blipFill>
        <p:spPr>
          <a:xfrm>
            <a:off x="972068" y="138794"/>
            <a:ext cx="3526453" cy="38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p view of cubes connected with black lines">
            <a:extLst>
              <a:ext uri="{FF2B5EF4-FFF2-40B4-BE49-F238E27FC236}">
                <a16:creationId xmlns:a16="http://schemas.microsoft.com/office/drawing/2014/main" id="{76F63AEF-799A-408F-B27F-E3AF73D67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2" b="10268"/>
          <a:stretch/>
        </p:blipFill>
        <p:spPr>
          <a:xfrm>
            <a:off x="-6076" y="-7"/>
            <a:ext cx="12191980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697BA6-CCCD-44D5-B8DC-74C4D1F7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65" y="5480048"/>
            <a:ext cx="8393008" cy="10156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Machine learning Algorithms for price prediction ranked</a:t>
            </a:r>
          </a:p>
        </p:txBody>
      </p:sp>
    </p:spTree>
    <p:extLst>
      <p:ext uri="{BB962C8B-B14F-4D97-AF65-F5344CB8AC3E}">
        <p14:creationId xmlns:p14="http://schemas.microsoft.com/office/powerpoint/2010/main" val="184016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DC1F-AADF-4CB1-87DC-D54A9AA0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Coefficient of Determination</a:t>
            </a:r>
            <a:endParaRPr lang="en-IN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400992-FE40-4346-9109-7C9325554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9" t="32626" r="12297" b="47020"/>
          <a:stretch/>
        </p:blipFill>
        <p:spPr>
          <a:xfrm>
            <a:off x="5976257" y="2672746"/>
            <a:ext cx="4645479" cy="30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4067325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349861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52E08-143A-4BB9-A109-94BEC273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62" y="455362"/>
            <a:ext cx="6427037" cy="1550419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  <a:endParaRPr lang="en-IN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8CE1ECF-9CF8-478E-AA61-E4869B8B8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258725"/>
              </p:ext>
            </p:extLst>
          </p:nvPr>
        </p:nvGraphicFramePr>
        <p:xfrm>
          <a:off x="4647362" y="2160588"/>
          <a:ext cx="6427038" cy="379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101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0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 descr="Close up image of leaf ridges">
            <a:extLst>
              <a:ext uri="{FF2B5EF4-FFF2-40B4-BE49-F238E27FC236}">
                <a16:creationId xmlns:a16="http://schemas.microsoft.com/office/drawing/2014/main" id="{EFA31D21-07A1-4F91-B3B4-44D63328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2" b="49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D5CA0-2E09-4383-91D9-3B05E8A7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16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368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B66AD-6CF1-4FA5-A0F1-BA49CD24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Team Members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AE4705-C410-4693-AC6C-8A57C17D2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176040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8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BEE97342-4285-42D7-88C7-52A5B95F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b="204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CB18C-DE9F-45BA-8E07-5FEB20BD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0635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2A5B-0962-4E03-887E-FC6D0DE20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01" y="1294778"/>
            <a:ext cx="9486690" cy="3926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Our project uses Linear regression to predict housing prices and displays relationship between different factors that affect prices in the housing prices as given in the dataset.</a:t>
            </a:r>
          </a:p>
          <a:p>
            <a:pPr marL="0" indent="0" algn="ctr">
              <a:buNone/>
            </a:pPr>
            <a:r>
              <a:rPr lang="en-US" sz="2800" dirty="0"/>
              <a:t>We also compare different such machine learning algorithms that predict the price, based on Coefficient of Determination.</a:t>
            </a:r>
          </a:p>
          <a:p>
            <a:pPr marL="0" indent="0" algn="ct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19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126E8-D640-4AF8-835B-AC087014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5ADC22-6FFD-4ED8-9CFE-24C77A7DF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597939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06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F0F899-9F80-5846-AB0E-B2BE0468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4E5A2A-CF34-A643-9553-B05B6000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684AC-C30B-42E6-A11D-1F2D01DB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Python Libraries used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2BD18-0C1C-4388-8806-BE025B551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043587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57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Graph">
            <a:extLst>
              <a:ext uri="{FF2B5EF4-FFF2-40B4-BE49-F238E27FC236}">
                <a16:creationId xmlns:a16="http://schemas.microsoft.com/office/drawing/2014/main" id="{C6E581A0-E40F-436D-9171-724ABF12B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r="21715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9F62-9257-4A29-BA56-45BDAAD6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35B0-FEC7-4FCB-95CA-72AEC0FD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The dataset contains information from California census of 1990</a:t>
            </a:r>
          </a:p>
          <a:p>
            <a:pPr>
              <a:lnSpc>
                <a:spcPct val="100000"/>
              </a:lnSpc>
            </a:pPr>
            <a:r>
              <a:rPr lang="en-US"/>
              <a:t>It has 10 columns and 20,640 rows</a:t>
            </a:r>
          </a:p>
          <a:p>
            <a:pPr>
              <a:lnSpc>
                <a:spcPct val="100000"/>
              </a:lnSpc>
            </a:pPr>
            <a:r>
              <a:rPr lang="en-US"/>
              <a:t>Link: https:</a:t>
            </a:r>
            <a:r>
              <a:rPr lang="en-US">
                <a:hlinkClick r:id="rId3"/>
              </a:rPr>
              <a:t>//www.kaggle.com/camnugent/california-housing-prices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87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black question marks with one yellow question mark">
            <a:extLst>
              <a:ext uri="{FF2B5EF4-FFF2-40B4-BE49-F238E27FC236}">
                <a16:creationId xmlns:a16="http://schemas.microsoft.com/office/drawing/2014/main" id="{6195F8CE-66BD-420E-960E-263DCAA9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993BC-A7C1-4602-B0EF-C7E66EEB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Some Inferences</a:t>
            </a:r>
          </a:p>
        </p:txBody>
      </p:sp>
    </p:spTree>
    <p:extLst>
      <p:ext uri="{BB962C8B-B14F-4D97-AF65-F5344CB8AC3E}">
        <p14:creationId xmlns:p14="http://schemas.microsoft.com/office/powerpoint/2010/main" val="25112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027B7-6BCD-48B2-A6A0-15FB848B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with respect to 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F3E476-8517-46B9-9362-B4E9D4FC1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5728" y="2160016"/>
            <a:ext cx="3378672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Prices increase as you move towards West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Prices increase as move to the North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0FF44D-5042-4304-BE92-F17CA7E70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3" t="34462" r="1819" b="18302"/>
          <a:stretch/>
        </p:blipFill>
        <p:spPr>
          <a:xfrm>
            <a:off x="1781465" y="676758"/>
            <a:ext cx="5429613" cy="51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0434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F2F3F0"/>
      </a:lt2>
      <a:accent1>
        <a:srgbClr val="942EE2"/>
      </a:accent1>
      <a:accent2>
        <a:srgbClr val="5139D6"/>
      </a:accent2>
      <a:accent3>
        <a:srgbClr val="2E5DE2"/>
      </a:accent3>
      <a:accent4>
        <a:srgbClr val="1C97D0"/>
      </a:accent4>
      <a:accent5>
        <a:srgbClr val="26BFB0"/>
      </a:accent5>
      <a:accent6>
        <a:srgbClr val="1AC66E"/>
      </a:accent6>
      <a:hlink>
        <a:srgbClr val="3599A0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260</Words>
  <Application>Microsoft Office PowerPoint</Application>
  <PresentationFormat>Widescreen</PresentationFormat>
  <Paragraphs>50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Neue Haas Grotesk Text Pro</vt:lpstr>
      <vt:lpstr>InterweaveVTI</vt:lpstr>
      <vt:lpstr>Linear Regression Project on Housing Prices</vt:lpstr>
      <vt:lpstr>Team Members</vt:lpstr>
      <vt:lpstr>Introduction</vt:lpstr>
      <vt:lpstr>PowerPoint Presentation</vt:lpstr>
      <vt:lpstr>Objectives</vt:lpstr>
      <vt:lpstr>Python Libraries used</vt:lpstr>
      <vt:lpstr>Dataset</vt:lpstr>
      <vt:lpstr>Some Inferences</vt:lpstr>
      <vt:lpstr>Price with respect to Location</vt:lpstr>
      <vt:lpstr>Prices and Location</vt:lpstr>
      <vt:lpstr>Rooms and Price</vt:lpstr>
      <vt:lpstr>Outcomes of Regression Analysis</vt:lpstr>
      <vt:lpstr>Graphical Representation</vt:lpstr>
      <vt:lpstr>Price Relationship</vt:lpstr>
      <vt:lpstr>Machine learning Algorithms for price prediction ranked</vt:lpstr>
      <vt:lpstr>Based on Coefficient of Determination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Project on Housing Prices</dc:title>
  <dc:creator>Aashay Dwivedi</dc:creator>
  <cp:lastModifiedBy>Jatin Tayal</cp:lastModifiedBy>
  <cp:revision>2</cp:revision>
  <dcterms:created xsi:type="dcterms:W3CDTF">2021-11-28T19:33:55Z</dcterms:created>
  <dcterms:modified xsi:type="dcterms:W3CDTF">2021-11-29T06:52:37Z</dcterms:modified>
</cp:coreProperties>
</file>